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83"/>
  </p:notesMasterIdLst>
  <p:sldIdLst>
    <p:sldId id="381" r:id="rId5"/>
    <p:sldId id="380" r:id="rId6"/>
    <p:sldId id="302" r:id="rId7"/>
    <p:sldId id="319" r:id="rId8"/>
    <p:sldId id="262" r:id="rId9"/>
    <p:sldId id="342" r:id="rId10"/>
    <p:sldId id="343" r:id="rId11"/>
    <p:sldId id="355" r:id="rId12"/>
    <p:sldId id="305" r:id="rId13"/>
    <p:sldId id="360" r:id="rId14"/>
    <p:sldId id="306" r:id="rId15"/>
    <p:sldId id="321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6" r:id="rId25"/>
    <p:sldId id="315" r:id="rId26"/>
    <p:sldId id="317" r:id="rId27"/>
    <p:sldId id="318" r:id="rId28"/>
    <p:sldId id="379" r:id="rId29"/>
    <p:sldId id="338" r:id="rId30"/>
    <p:sldId id="283" r:id="rId31"/>
    <p:sldId id="331" r:id="rId32"/>
    <p:sldId id="303" r:id="rId33"/>
    <p:sldId id="304" r:id="rId34"/>
    <p:sldId id="369" r:id="rId35"/>
    <p:sldId id="322" r:id="rId36"/>
    <p:sldId id="333" r:id="rId37"/>
    <p:sldId id="349" r:id="rId38"/>
    <p:sldId id="370" r:id="rId39"/>
    <p:sldId id="323" r:id="rId40"/>
    <p:sldId id="350" r:id="rId41"/>
    <p:sldId id="334" r:id="rId42"/>
    <p:sldId id="351" r:id="rId43"/>
    <p:sldId id="352" r:id="rId44"/>
    <p:sldId id="353" r:id="rId45"/>
    <p:sldId id="354" r:id="rId46"/>
    <p:sldId id="324" r:id="rId47"/>
    <p:sldId id="335" r:id="rId48"/>
    <p:sldId id="356" r:id="rId49"/>
    <p:sldId id="357" r:id="rId50"/>
    <p:sldId id="336" r:id="rId51"/>
    <p:sldId id="358" r:id="rId52"/>
    <p:sldId id="359" r:id="rId53"/>
    <p:sldId id="366" r:id="rId54"/>
    <p:sldId id="325" r:id="rId55"/>
    <p:sldId id="344" r:id="rId56"/>
    <p:sldId id="326" r:id="rId57"/>
    <p:sldId id="361" r:id="rId58"/>
    <p:sldId id="367" r:id="rId59"/>
    <p:sldId id="368" r:id="rId60"/>
    <p:sldId id="327" r:id="rId61"/>
    <p:sldId id="362" r:id="rId62"/>
    <p:sldId id="371" r:id="rId63"/>
    <p:sldId id="372" r:id="rId64"/>
    <p:sldId id="328" r:id="rId65"/>
    <p:sldId id="363" r:id="rId66"/>
    <p:sldId id="373" r:id="rId67"/>
    <p:sldId id="374" r:id="rId68"/>
    <p:sldId id="329" r:id="rId69"/>
    <p:sldId id="364" r:id="rId70"/>
    <p:sldId id="375" r:id="rId71"/>
    <p:sldId id="376" r:id="rId72"/>
    <p:sldId id="377" r:id="rId73"/>
    <p:sldId id="330" r:id="rId74"/>
    <p:sldId id="365" r:id="rId75"/>
    <p:sldId id="378" r:id="rId76"/>
    <p:sldId id="332" r:id="rId77"/>
    <p:sldId id="341" r:id="rId78"/>
    <p:sldId id="339" r:id="rId79"/>
    <p:sldId id="340" r:id="rId80"/>
    <p:sldId id="347" r:id="rId81"/>
    <p:sldId id="348" r:id="rId82"/>
  </p:sldIdLst>
  <p:sldSz cx="12192000" cy="6858000"/>
  <p:notesSz cx="6858000" cy="9144000"/>
  <p:embeddedFontLst>
    <p:embeddedFont>
      <p:font typeface="Century Gothic" panose="020B0502020202020204" pitchFamily="34" charset="0"/>
      <p:regular r:id="rId84"/>
      <p:bold r:id="rId85"/>
      <p:italic r:id="rId86"/>
      <p:boldItalic r:id="rId87"/>
    </p:embeddedFont>
    <p:embeddedFont>
      <p:font typeface="Daytona Light" panose="020B0304030503040204" pitchFamily="34" charset="0"/>
      <p:regular r:id="rId88"/>
      <p:italic r:id="rId89"/>
    </p:embeddedFont>
    <p:embeddedFont>
      <p:font typeface="Helvetica" panose="020B0604020202020204" pitchFamily="34" charset="0"/>
      <p:regular r:id="rId90"/>
      <p:bold r:id="rId91"/>
      <p:italic r:id="rId92"/>
      <p:boldItalic r:id="rId93"/>
    </p:embeddedFont>
    <p:embeddedFont>
      <p:font typeface="roboto" panose="02000000000000000000" pitchFamily="2" charset="0"/>
      <p:regular r:id="rId94"/>
      <p:bold r:id="rId95"/>
      <p:italic r:id="rId96"/>
      <p:boldItalic r:id="rId97"/>
    </p:embeddedFont>
    <p:embeddedFont>
      <p:font typeface="Segoe UI" panose="020B0502040204020203" pitchFamily="34" charset="0"/>
      <p:regular r:id="rId98"/>
      <p:bold r:id="rId99"/>
      <p:italic r:id="rId100"/>
      <p:boldItalic r:id="rId10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4C291C-4C0B-4AA0-B003-C6C25442A5E7}">
          <p14:sldIdLst>
            <p14:sldId id="381"/>
            <p14:sldId id="380"/>
            <p14:sldId id="302"/>
            <p14:sldId id="319"/>
            <p14:sldId id="262"/>
            <p14:sldId id="342"/>
            <p14:sldId id="343"/>
            <p14:sldId id="355"/>
            <p14:sldId id="305"/>
            <p14:sldId id="360"/>
            <p14:sldId id="306"/>
            <p14:sldId id="321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5"/>
            <p14:sldId id="317"/>
            <p14:sldId id="318"/>
            <p14:sldId id="379"/>
            <p14:sldId id="338"/>
            <p14:sldId id="283"/>
            <p14:sldId id="331"/>
            <p14:sldId id="303"/>
            <p14:sldId id="304"/>
            <p14:sldId id="369"/>
            <p14:sldId id="322"/>
            <p14:sldId id="333"/>
            <p14:sldId id="349"/>
            <p14:sldId id="370"/>
            <p14:sldId id="323"/>
            <p14:sldId id="350"/>
            <p14:sldId id="334"/>
            <p14:sldId id="351"/>
            <p14:sldId id="352"/>
            <p14:sldId id="353"/>
            <p14:sldId id="354"/>
            <p14:sldId id="324"/>
            <p14:sldId id="335"/>
            <p14:sldId id="356"/>
            <p14:sldId id="357"/>
            <p14:sldId id="336"/>
            <p14:sldId id="358"/>
            <p14:sldId id="359"/>
            <p14:sldId id="366"/>
            <p14:sldId id="325"/>
            <p14:sldId id="344"/>
            <p14:sldId id="326"/>
            <p14:sldId id="361"/>
            <p14:sldId id="367"/>
            <p14:sldId id="368"/>
            <p14:sldId id="327"/>
            <p14:sldId id="362"/>
            <p14:sldId id="371"/>
            <p14:sldId id="372"/>
            <p14:sldId id="328"/>
            <p14:sldId id="363"/>
            <p14:sldId id="373"/>
            <p14:sldId id="374"/>
            <p14:sldId id="329"/>
            <p14:sldId id="364"/>
            <p14:sldId id="375"/>
            <p14:sldId id="376"/>
            <p14:sldId id="377"/>
            <p14:sldId id="330"/>
            <p14:sldId id="365"/>
            <p14:sldId id="378"/>
            <p14:sldId id="332"/>
            <p14:sldId id="341"/>
            <p14:sldId id="339"/>
            <p14:sldId id="340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dric Schaffter" initials="CS" lastIdx="1" clrIdx="0">
    <p:extLst>
      <p:ext uri="{19B8F6BF-5375-455C-9EA6-DF929625EA0E}">
        <p15:presenceInfo xmlns:p15="http://schemas.microsoft.com/office/powerpoint/2012/main" userId="S::px53yvq@eduvaud.ch::553b4a19-b3bd-4c85-8b03-e3da8d2d0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AD2B33"/>
    <a:srgbClr val="333333"/>
    <a:srgbClr val="004595"/>
    <a:srgbClr val="F5F7FA"/>
    <a:srgbClr val="66AEDD"/>
    <a:srgbClr val="EDEDED"/>
    <a:srgbClr val="CCFFFF"/>
    <a:srgbClr val="FFFFFF"/>
    <a:srgbClr val="B56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4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7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ël Sonney" userId="9e336ed1-67b1-4474-b0e4-db9cec3afe68" providerId="ADAL" clId="{E9F6FAE0-D091-4B7D-9C06-A2966217D073}"/>
    <pc:docChg chg="undo redo custSel addSld delSld modSld sldOrd modSection">
      <pc:chgData name="Gaël Sonney" userId="9e336ed1-67b1-4474-b0e4-db9cec3afe68" providerId="ADAL" clId="{E9F6FAE0-D091-4B7D-9C06-A2966217D073}" dt="2024-03-21T21:52:28.828" v="11402" actId="20577"/>
      <pc:docMkLst>
        <pc:docMk/>
      </pc:docMkLst>
      <pc:sldChg chg="modNotesTx">
        <pc:chgData name="Gaël Sonney" userId="9e336ed1-67b1-4474-b0e4-db9cec3afe68" providerId="ADAL" clId="{E9F6FAE0-D091-4B7D-9C06-A2966217D073}" dt="2024-03-19T14:17:16.969" v="176" actId="20577"/>
        <pc:sldMkLst>
          <pc:docMk/>
          <pc:sldMk cId="2918993193" sldId="306"/>
        </pc:sldMkLst>
      </pc:sldChg>
      <pc:sldChg chg="modNotesTx">
        <pc:chgData name="Gaël Sonney" userId="9e336ed1-67b1-4474-b0e4-db9cec3afe68" providerId="ADAL" clId="{E9F6FAE0-D091-4B7D-9C06-A2966217D073}" dt="2024-03-19T15:01:04.268" v="1297" actId="20577"/>
        <pc:sldMkLst>
          <pc:docMk/>
          <pc:sldMk cId="959884948" sldId="312"/>
        </pc:sldMkLst>
      </pc:sldChg>
      <pc:sldChg chg="modNotesTx">
        <pc:chgData name="Gaël Sonney" userId="9e336ed1-67b1-4474-b0e4-db9cec3afe68" providerId="ADAL" clId="{E9F6FAE0-D091-4B7D-9C06-A2966217D073}" dt="2024-03-19T14:15:34.705" v="162" actId="20577"/>
        <pc:sldMkLst>
          <pc:docMk/>
          <pc:sldMk cId="3779150562" sldId="319"/>
        </pc:sldMkLst>
      </pc:sldChg>
      <pc:sldChg chg="modSp mod modNotesTx">
        <pc:chgData name="Gaël Sonney" userId="9e336ed1-67b1-4474-b0e4-db9cec3afe68" providerId="ADAL" clId="{E9F6FAE0-D091-4B7D-9C06-A2966217D073}" dt="2024-03-19T14:45:05.159" v="1057" actId="20577"/>
        <pc:sldMkLst>
          <pc:docMk/>
          <pc:sldMk cId="1393010897" sldId="321"/>
        </pc:sldMkLst>
        <pc:spChg chg="mod">
          <ac:chgData name="Gaël Sonney" userId="9e336ed1-67b1-4474-b0e4-db9cec3afe68" providerId="ADAL" clId="{E9F6FAE0-D091-4B7D-9C06-A2966217D073}" dt="2024-03-19T14:40:00.144" v="906" actId="20577"/>
          <ac:spMkLst>
            <pc:docMk/>
            <pc:sldMk cId="1393010897" sldId="321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E9F6FAE0-D091-4B7D-9C06-A2966217D073}" dt="2024-03-19T13:40:30.477" v="34" actId="20577"/>
        <pc:sldMkLst>
          <pc:docMk/>
          <pc:sldMk cId="2307554601" sldId="326"/>
        </pc:sldMkLst>
      </pc:sldChg>
      <pc:sldChg chg="modNotesTx">
        <pc:chgData name="Gaël Sonney" userId="9e336ed1-67b1-4474-b0e4-db9cec3afe68" providerId="ADAL" clId="{E9F6FAE0-D091-4B7D-9C06-A2966217D073}" dt="2024-03-21T21:43:56.261" v="11332" actId="20577"/>
        <pc:sldMkLst>
          <pc:docMk/>
          <pc:sldMk cId="3775753609" sldId="334"/>
        </pc:sldMkLst>
      </pc:sldChg>
      <pc:sldChg chg="modNotesTx">
        <pc:chgData name="Gaël Sonney" userId="9e336ed1-67b1-4474-b0e4-db9cec3afe68" providerId="ADAL" clId="{E9F6FAE0-D091-4B7D-9C06-A2966217D073}" dt="2024-03-21T21:51:40.969" v="11397" actId="20577"/>
        <pc:sldMkLst>
          <pc:docMk/>
          <pc:sldMk cId="1828428187" sldId="335"/>
        </pc:sldMkLst>
      </pc:sldChg>
      <pc:sldChg chg="modSp mod modNotesTx">
        <pc:chgData name="Gaël Sonney" userId="9e336ed1-67b1-4474-b0e4-db9cec3afe68" providerId="ADAL" clId="{E9F6FAE0-D091-4B7D-9C06-A2966217D073}" dt="2024-03-19T15:01:43.968" v="1302" actId="20577"/>
        <pc:sldMkLst>
          <pc:docMk/>
          <pc:sldMk cId="738162757" sldId="340"/>
        </pc:sldMkLst>
        <pc:spChg chg="mod">
          <ac:chgData name="Gaël Sonney" userId="9e336ed1-67b1-4474-b0e4-db9cec3afe68" providerId="ADAL" clId="{E9F6FAE0-D091-4B7D-9C06-A2966217D073}" dt="2024-03-19T13:04:24.391" v="23" actId="20577"/>
          <ac:spMkLst>
            <pc:docMk/>
            <pc:sldMk cId="738162757" sldId="340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E9F6FAE0-D091-4B7D-9C06-A2966217D073}" dt="2024-03-19T14:16:09.234" v="175" actId="20577"/>
        <pc:sldMkLst>
          <pc:docMk/>
          <pc:sldMk cId="2068900412" sldId="343"/>
        </pc:sldMkLst>
      </pc:sldChg>
      <pc:sldChg chg="addSp delSp modSp del mod">
        <pc:chgData name="Gaël Sonney" userId="9e336ed1-67b1-4474-b0e4-db9cec3afe68" providerId="ADAL" clId="{E9F6FAE0-D091-4B7D-9C06-A2966217D073}" dt="2024-03-19T15:09:55.822" v="1538" actId="47"/>
        <pc:sldMkLst>
          <pc:docMk/>
          <pc:sldMk cId="2184693816" sldId="345"/>
        </pc:sldMkLst>
        <pc:spChg chg="add del mod">
          <ac:chgData name="Gaël Sonney" userId="9e336ed1-67b1-4474-b0e4-db9cec3afe68" providerId="ADAL" clId="{E9F6FAE0-D091-4B7D-9C06-A2966217D073}" dt="2024-03-19T15:04:57.649" v="1488" actId="22"/>
          <ac:spMkLst>
            <pc:docMk/>
            <pc:sldMk cId="2184693816" sldId="345"/>
            <ac:spMk id="7" creationId="{CEA9DB4D-DDB2-9697-36AC-B037CE9BA5CE}"/>
          </ac:spMkLst>
        </pc:spChg>
        <pc:spChg chg="add del mod">
          <ac:chgData name="Gaël Sonney" userId="9e336ed1-67b1-4474-b0e4-db9cec3afe68" providerId="ADAL" clId="{E9F6FAE0-D091-4B7D-9C06-A2966217D073}" dt="2024-03-19T15:09:38.598" v="1533"/>
          <ac:spMkLst>
            <pc:docMk/>
            <pc:sldMk cId="2184693816" sldId="345"/>
            <ac:spMk id="9" creationId="{1970A410-EF65-BC55-EE52-1EB521842AF4}"/>
          </ac:spMkLst>
        </pc:spChg>
        <pc:spChg chg="add del mod">
          <ac:chgData name="Gaël Sonney" userId="9e336ed1-67b1-4474-b0e4-db9cec3afe68" providerId="ADAL" clId="{E9F6FAE0-D091-4B7D-9C06-A2966217D073}" dt="2024-03-19T15:09:04.568" v="1503"/>
          <ac:spMkLst>
            <pc:docMk/>
            <pc:sldMk cId="2184693816" sldId="345"/>
            <ac:spMk id="10" creationId="{13302FE6-A39F-67B0-9BA5-EA4B1E0C4FEB}"/>
          </ac:spMkLst>
        </pc:spChg>
      </pc:sldChg>
      <pc:sldChg chg="del">
        <pc:chgData name="Gaël Sonney" userId="9e336ed1-67b1-4474-b0e4-db9cec3afe68" providerId="ADAL" clId="{E9F6FAE0-D091-4B7D-9C06-A2966217D073}" dt="2024-03-19T15:10:20.135" v="1539" actId="47"/>
        <pc:sldMkLst>
          <pc:docMk/>
          <pc:sldMk cId="3681931791" sldId="346"/>
        </pc:sldMkLst>
      </pc:sldChg>
      <pc:sldChg chg="modNotesTx">
        <pc:chgData name="Gaël Sonney" userId="9e336ed1-67b1-4474-b0e4-db9cec3afe68" providerId="ADAL" clId="{E9F6FAE0-D091-4B7D-9C06-A2966217D073}" dt="2024-03-21T21:48:08.158" v="11337"/>
        <pc:sldMkLst>
          <pc:docMk/>
          <pc:sldMk cId="401254169" sldId="352"/>
        </pc:sldMkLst>
      </pc:sldChg>
      <pc:sldChg chg="modNotesTx">
        <pc:chgData name="Gaël Sonney" userId="9e336ed1-67b1-4474-b0e4-db9cec3afe68" providerId="ADAL" clId="{E9F6FAE0-D091-4B7D-9C06-A2966217D073}" dt="2024-03-19T20:17:01.992" v="4981" actId="20577"/>
        <pc:sldMkLst>
          <pc:docMk/>
          <pc:sldMk cId="38703026" sldId="357"/>
        </pc:sldMkLst>
      </pc:sldChg>
      <pc:sldChg chg="modSp add mod modShow modNotesTx">
        <pc:chgData name="Gaël Sonney" userId="9e336ed1-67b1-4474-b0e4-db9cec3afe68" providerId="ADAL" clId="{E9F6FAE0-D091-4B7D-9C06-A2966217D073}" dt="2024-03-20T08:16:44.523" v="11285" actId="15"/>
        <pc:sldMkLst>
          <pc:docMk/>
          <pc:sldMk cId="198641047" sldId="360"/>
        </pc:sldMkLst>
        <pc:spChg chg="mod">
          <ac:chgData name="Gaël Sonney" userId="9e336ed1-67b1-4474-b0e4-db9cec3afe68" providerId="ADAL" clId="{E9F6FAE0-D091-4B7D-9C06-A2966217D073}" dt="2024-03-19T15:02:33.188" v="1379" actId="20577"/>
          <ac:spMkLst>
            <pc:docMk/>
            <pc:sldMk cId="198641047" sldId="360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12:15.962" v="4974" actId="20577"/>
          <ac:spMkLst>
            <pc:docMk/>
            <pc:sldMk cId="198641047" sldId="360"/>
            <ac:spMk id="3" creationId="{942E22A4-A7C2-811E-10FB-FA0F6AF6712F}"/>
          </ac:spMkLst>
        </pc:spChg>
      </pc:sldChg>
      <pc:sldChg chg="modSp add mod ord modNotesTx">
        <pc:chgData name="Gaël Sonney" userId="9e336ed1-67b1-4474-b0e4-db9cec3afe68" providerId="ADAL" clId="{E9F6FAE0-D091-4B7D-9C06-A2966217D073}" dt="2024-03-19T20:18:21.738" v="5027" actId="20577"/>
        <pc:sldMkLst>
          <pc:docMk/>
          <pc:sldMk cId="1859703554" sldId="361"/>
        </pc:sldMkLst>
        <pc:spChg chg="mod">
          <ac:chgData name="Gaël Sonney" userId="9e336ed1-67b1-4474-b0e4-db9cec3afe68" providerId="ADAL" clId="{E9F6FAE0-D091-4B7D-9C06-A2966217D073}" dt="2024-03-19T15:09:53.152" v="1537"/>
          <ac:spMkLst>
            <pc:docMk/>
            <pc:sldMk cId="1859703554" sldId="361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18:21.738" v="5027" actId="20577"/>
          <ac:spMkLst>
            <pc:docMk/>
            <pc:sldMk cId="1859703554" sldId="361"/>
            <ac:spMk id="3" creationId="{942E22A4-A7C2-811E-10FB-FA0F6AF6712F}"/>
          </ac:spMkLst>
        </pc:spChg>
      </pc:sldChg>
      <pc:sldChg chg="add del">
        <pc:chgData name="Gaël Sonney" userId="9e336ed1-67b1-4474-b0e4-db9cec3afe68" providerId="ADAL" clId="{E9F6FAE0-D091-4B7D-9C06-A2966217D073}" dt="2024-03-19T15:04:07.174" v="1482"/>
        <pc:sldMkLst>
          <pc:docMk/>
          <pc:sldMk cId="1869885332" sldId="361"/>
        </pc:sldMkLst>
      </pc:sldChg>
      <pc:sldChg chg="modSp add mod modNotesTx">
        <pc:chgData name="Gaël Sonney" userId="9e336ed1-67b1-4474-b0e4-db9cec3afe68" providerId="ADAL" clId="{E9F6FAE0-D091-4B7D-9C06-A2966217D073}" dt="2024-03-19T20:24:46.045" v="5458" actId="20577"/>
        <pc:sldMkLst>
          <pc:docMk/>
          <pc:sldMk cId="1651038118" sldId="362"/>
        </pc:sldMkLst>
        <pc:spChg chg="mod">
          <ac:chgData name="Gaël Sonney" userId="9e336ed1-67b1-4474-b0e4-db9cec3afe68" providerId="ADAL" clId="{E9F6FAE0-D091-4B7D-9C06-A2966217D073}" dt="2024-03-19T15:11:09.094" v="1621" actId="20577"/>
          <ac:spMkLst>
            <pc:docMk/>
            <pc:sldMk cId="1651038118" sldId="362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23:21.284" v="5346"/>
          <ac:spMkLst>
            <pc:docMk/>
            <pc:sldMk cId="1651038118" sldId="362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46:05.309" v="7711" actId="20577"/>
        <pc:sldMkLst>
          <pc:docMk/>
          <pc:sldMk cId="2925606181" sldId="363"/>
        </pc:sldMkLst>
        <pc:spChg chg="mod">
          <ac:chgData name="Gaël Sonney" userId="9e336ed1-67b1-4474-b0e4-db9cec3afe68" providerId="ADAL" clId="{E9F6FAE0-D091-4B7D-9C06-A2966217D073}" dt="2024-03-19T20:39:44.415" v="7011" actId="20577"/>
          <ac:spMkLst>
            <pc:docMk/>
            <pc:sldMk cId="2925606181" sldId="363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0:46:05.309" v="7711" actId="20577"/>
          <ac:spMkLst>
            <pc:docMk/>
            <pc:sldMk cId="2925606181" sldId="363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05:39.655" v="9789" actId="20577"/>
        <pc:sldMkLst>
          <pc:docMk/>
          <pc:sldMk cId="147055746" sldId="364"/>
        </pc:sldMkLst>
        <pc:spChg chg="mod">
          <ac:chgData name="Gaël Sonney" userId="9e336ed1-67b1-4474-b0e4-db9cec3afe68" providerId="ADAL" clId="{E9F6FAE0-D091-4B7D-9C06-A2966217D073}" dt="2024-03-19T20:53:53.111" v="8498" actId="20577"/>
          <ac:spMkLst>
            <pc:docMk/>
            <pc:sldMk cId="147055746" sldId="364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1:05:39.655" v="9789" actId="20577"/>
          <ac:spMkLst>
            <pc:docMk/>
            <pc:sldMk cId="147055746" sldId="364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37:37.668" v="11058" actId="20577"/>
        <pc:sldMkLst>
          <pc:docMk/>
          <pc:sldMk cId="3471957615" sldId="365"/>
        </pc:sldMkLst>
        <pc:spChg chg="mod">
          <ac:chgData name="Gaël Sonney" userId="9e336ed1-67b1-4474-b0e4-db9cec3afe68" providerId="ADAL" clId="{E9F6FAE0-D091-4B7D-9C06-A2966217D073}" dt="2024-03-19T15:13:03.529" v="1722" actId="20577"/>
          <ac:spMkLst>
            <pc:docMk/>
            <pc:sldMk cId="3471957615" sldId="365"/>
            <ac:spMk id="2" creationId="{6E891AC1-7757-84E9-A4B6-A3DAC9873AC8}"/>
          </ac:spMkLst>
        </pc:spChg>
        <pc:spChg chg="mod">
          <ac:chgData name="Gaël Sonney" userId="9e336ed1-67b1-4474-b0e4-db9cec3afe68" providerId="ADAL" clId="{E9F6FAE0-D091-4B7D-9C06-A2966217D073}" dt="2024-03-19T21:37:24.056" v="11049" actId="20577"/>
          <ac:spMkLst>
            <pc:docMk/>
            <pc:sldMk cId="3471957615" sldId="365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21T21:52:28.828" v="11402" actId="20577"/>
        <pc:sldMkLst>
          <pc:docMk/>
          <pc:sldMk cId="3205796714" sldId="367"/>
        </pc:sldMkLst>
        <pc:spChg chg="mod">
          <ac:chgData name="Gaël Sonney" userId="9e336ed1-67b1-4474-b0e4-db9cec3afe68" providerId="ADAL" clId="{E9F6FAE0-D091-4B7D-9C06-A2966217D073}" dt="2024-03-21T21:52:28.828" v="11402" actId="20577"/>
          <ac:spMkLst>
            <pc:docMk/>
            <pc:sldMk cId="3205796714" sldId="367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15:32:59.052" v="4171" actId="20577"/>
        <pc:sldMkLst>
          <pc:docMk/>
          <pc:sldMk cId="1385757162" sldId="368"/>
        </pc:sldMkLst>
        <pc:spChg chg="mod">
          <ac:chgData name="Gaël Sonney" userId="9e336ed1-67b1-4474-b0e4-db9cec3afe68" providerId="ADAL" clId="{E9F6FAE0-D091-4B7D-9C06-A2966217D073}" dt="2024-03-19T15:31:39.644" v="3896" actId="5793"/>
          <ac:spMkLst>
            <pc:docMk/>
            <pc:sldMk cId="1385757162" sldId="368"/>
            <ac:spMk id="3" creationId="{942E22A4-A7C2-811E-10FB-FA0F6AF6712F}"/>
          </ac:spMkLst>
        </pc:spChg>
      </pc:sldChg>
      <pc:sldChg chg="mod modShow">
        <pc:chgData name="Gaël Sonney" userId="9e336ed1-67b1-4474-b0e4-db9cec3afe68" providerId="ADAL" clId="{E9F6FAE0-D091-4B7D-9C06-A2966217D073}" dt="2024-03-21T21:41:41.251" v="11286" actId="729"/>
        <pc:sldMkLst>
          <pc:docMk/>
          <pc:sldMk cId="826487668" sldId="370"/>
        </pc:sldMkLst>
      </pc:sldChg>
      <pc:sldChg chg="modSp add mod modNotesTx">
        <pc:chgData name="Gaël Sonney" userId="9e336ed1-67b1-4474-b0e4-db9cec3afe68" providerId="ADAL" clId="{E9F6FAE0-D091-4B7D-9C06-A2966217D073}" dt="2024-03-19T20:35:42.159" v="6608" actId="20577"/>
        <pc:sldMkLst>
          <pc:docMk/>
          <pc:sldMk cId="3726380919" sldId="371"/>
        </pc:sldMkLst>
        <pc:spChg chg="mod">
          <ac:chgData name="Gaël Sonney" userId="9e336ed1-67b1-4474-b0e4-db9cec3afe68" providerId="ADAL" clId="{E9F6FAE0-D091-4B7D-9C06-A2966217D073}" dt="2024-03-19T20:35:42.159" v="6608" actId="20577"/>
          <ac:spMkLst>
            <pc:docMk/>
            <pc:sldMk cId="3726380919" sldId="371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38:36.152" v="6941" actId="20577"/>
        <pc:sldMkLst>
          <pc:docMk/>
          <pc:sldMk cId="2309488271" sldId="372"/>
        </pc:sldMkLst>
        <pc:spChg chg="mod">
          <ac:chgData name="Gaël Sonney" userId="9e336ed1-67b1-4474-b0e4-db9cec3afe68" providerId="ADAL" clId="{E9F6FAE0-D091-4B7D-9C06-A2966217D073}" dt="2024-03-19T20:38:36.152" v="6941" actId="20577"/>
          <ac:spMkLst>
            <pc:docMk/>
            <pc:sldMk cId="2309488271" sldId="372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50:33.748" v="8219" actId="5793"/>
        <pc:sldMkLst>
          <pc:docMk/>
          <pc:sldMk cId="1963761478" sldId="373"/>
        </pc:sldMkLst>
        <pc:spChg chg="mod">
          <ac:chgData name="Gaël Sonney" userId="9e336ed1-67b1-4474-b0e4-db9cec3afe68" providerId="ADAL" clId="{E9F6FAE0-D091-4B7D-9C06-A2966217D073}" dt="2024-03-19T20:49:54.148" v="8137" actId="15"/>
          <ac:spMkLst>
            <pc:docMk/>
            <pc:sldMk cId="1963761478" sldId="373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0:53:32.908" v="8483" actId="20577"/>
        <pc:sldMkLst>
          <pc:docMk/>
          <pc:sldMk cId="801183091" sldId="374"/>
        </pc:sldMkLst>
        <pc:spChg chg="mod">
          <ac:chgData name="Gaël Sonney" userId="9e336ed1-67b1-4474-b0e4-db9cec3afe68" providerId="ADAL" clId="{E9F6FAE0-D091-4B7D-9C06-A2966217D073}" dt="2024-03-19T20:53:05.720" v="8482" actId="20577"/>
          <ac:spMkLst>
            <pc:docMk/>
            <pc:sldMk cId="801183091" sldId="374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07:22.555" v="9894" actId="20577"/>
        <pc:sldMkLst>
          <pc:docMk/>
          <pc:sldMk cId="2693242969" sldId="375"/>
        </pc:sldMkLst>
        <pc:spChg chg="mod">
          <ac:chgData name="Gaël Sonney" userId="9e336ed1-67b1-4474-b0e4-db9cec3afe68" providerId="ADAL" clId="{E9F6FAE0-D091-4B7D-9C06-A2966217D073}" dt="2024-03-19T21:04:57.878" v="9765" actId="20577"/>
          <ac:spMkLst>
            <pc:docMk/>
            <pc:sldMk cId="2693242969" sldId="375"/>
            <ac:spMk id="3" creationId="{942E22A4-A7C2-811E-10FB-FA0F6AF6712F}"/>
          </ac:spMkLst>
        </pc:spChg>
      </pc:sldChg>
      <pc:sldChg chg="modSp add mod modNotesTx">
        <pc:chgData name="Gaël Sonney" userId="9e336ed1-67b1-4474-b0e4-db9cec3afe68" providerId="ADAL" clId="{E9F6FAE0-D091-4B7D-9C06-A2966217D073}" dt="2024-03-19T21:15:36.574" v="10213" actId="20577"/>
        <pc:sldMkLst>
          <pc:docMk/>
          <pc:sldMk cId="1151909258" sldId="376"/>
        </pc:sldMkLst>
        <pc:spChg chg="mod">
          <ac:chgData name="Gaël Sonney" userId="9e336ed1-67b1-4474-b0e4-db9cec3afe68" providerId="ADAL" clId="{E9F6FAE0-D091-4B7D-9C06-A2966217D073}" dt="2024-03-19T21:13:23.596" v="10073" actId="27636"/>
          <ac:spMkLst>
            <pc:docMk/>
            <pc:sldMk cId="1151909258" sldId="376"/>
            <ac:spMk id="3" creationId="{942E22A4-A7C2-811E-10FB-FA0F6AF6712F}"/>
          </ac:spMkLst>
        </pc:spChg>
      </pc:sldChg>
      <pc:sldChg chg="modSp add mod">
        <pc:chgData name="Gaël Sonney" userId="9e336ed1-67b1-4474-b0e4-db9cec3afe68" providerId="ADAL" clId="{E9F6FAE0-D091-4B7D-9C06-A2966217D073}" dt="2024-03-19T21:18:29.250" v="10488" actId="20577"/>
        <pc:sldMkLst>
          <pc:docMk/>
          <pc:sldMk cId="3849872769" sldId="377"/>
        </pc:sldMkLst>
        <pc:spChg chg="mod">
          <ac:chgData name="Gaël Sonney" userId="9e336ed1-67b1-4474-b0e4-db9cec3afe68" providerId="ADAL" clId="{E9F6FAE0-D091-4B7D-9C06-A2966217D073}" dt="2024-03-19T21:18:29.250" v="10488" actId="20577"/>
          <ac:spMkLst>
            <pc:docMk/>
            <pc:sldMk cId="3849872769" sldId="377"/>
            <ac:spMk id="3" creationId="{942E22A4-A7C2-811E-10FB-FA0F6AF6712F}"/>
          </ac:spMkLst>
        </pc:spChg>
      </pc:sldChg>
      <pc:sldChg chg="modSp add mod">
        <pc:chgData name="Gaël Sonney" userId="9e336ed1-67b1-4474-b0e4-db9cec3afe68" providerId="ADAL" clId="{E9F6FAE0-D091-4B7D-9C06-A2966217D073}" dt="2024-03-19T21:40:57.294" v="11274" actId="20577"/>
        <pc:sldMkLst>
          <pc:docMk/>
          <pc:sldMk cId="309623908" sldId="378"/>
        </pc:sldMkLst>
        <pc:spChg chg="mod">
          <ac:chgData name="Gaël Sonney" userId="9e336ed1-67b1-4474-b0e4-db9cec3afe68" providerId="ADAL" clId="{E9F6FAE0-D091-4B7D-9C06-A2966217D073}" dt="2024-03-19T21:40:57.294" v="11274" actId="20577"/>
          <ac:spMkLst>
            <pc:docMk/>
            <pc:sldMk cId="309623908" sldId="378"/>
            <ac:spMk id="3" creationId="{942E22A4-A7C2-811E-10FB-FA0F6AF6712F}"/>
          </ac:spMkLst>
        </pc:spChg>
      </pc:sldChg>
    </pc:docChg>
  </pc:docChgLst>
  <pc:docChgLst>
    <pc:chgData name="Cédric Schaffter" userId="553b4a19-b3bd-4c85-8b03-e3da8d2d0ee5" providerId="ADAL" clId="{CA5ABDE9-7EEE-4F87-BCB6-107A4D98D5A6}"/>
    <pc:docChg chg="undo redo custSel addSld delSld modSld sldOrd modMainMaster modSection">
      <pc:chgData name="Cédric Schaffter" userId="553b4a19-b3bd-4c85-8b03-e3da8d2d0ee5" providerId="ADAL" clId="{CA5ABDE9-7EEE-4F87-BCB6-107A4D98D5A6}" dt="2024-03-20T07:25:06.900" v="8000" actId="20577"/>
      <pc:docMkLst>
        <pc:docMk/>
      </pc:docMkLst>
      <pc:sldChg chg="addSp delSp modSp mod ord">
        <pc:chgData name="Cédric Schaffter" userId="553b4a19-b3bd-4c85-8b03-e3da8d2d0ee5" providerId="ADAL" clId="{CA5ABDE9-7EEE-4F87-BCB6-107A4D98D5A6}" dt="2024-03-19T16:56:49.656" v="7361"/>
        <pc:sldMkLst>
          <pc:docMk/>
          <pc:sldMk cId="258574155" sldId="262"/>
        </pc:sldMkLst>
        <pc:spChg chg="mod">
          <ac:chgData name="Cédric Schaffter" userId="553b4a19-b3bd-4c85-8b03-e3da8d2d0ee5" providerId="ADAL" clId="{CA5ABDE9-7EEE-4F87-BCB6-107A4D98D5A6}" dt="2024-03-19T09:27:06.173" v="757" actId="13926"/>
          <ac:spMkLst>
            <pc:docMk/>
            <pc:sldMk cId="258574155" sldId="262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56" v="7361"/>
          <ac:spMkLst>
            <pc:docMk/>
            <pc:sldMk cId="258574155" sldId="262"/>
            <ac:spMk id="5" creationId="{54E822BA-75A1-4CF0-16F1-8499C441775F}"/>
          </ac:spMkLst>
        </pc:spChg>
        <pc:spChg chg="del">
          <ac:chgData name="Cédric Schaffter" userId="553b4a19-b3bd-4c85-8b03-e3da8d2d0ee5" providerId="ADAL" clId="{CA5ABDE9-7EEE-4F87-BCB6-107A4D98D5A6}" dt="2024-03-19T16:56:49.653" v="7357"/>
          <ac:spMkLst>
            <pc:docMk/>
            <pc:sldMk cId="258574155" sldId="262"/>
            <ac:spMk id="7" creationId="{08F3BDFE-77C0-32C6-0979-DF4CA59B4154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7:10:32.778" v="7994" actId="20577"/>
        <pc:sldMkLst>
          <pc:docMk/>
          <pc:sldMk cId="720826200" sldId="283"/>
        </pc:sldMkLst>
        <pc:spChg chg="mod">
          <ac:chgData name="Cédric Schaffter" userId="553b4a19-b3bd-4c85-8b03-e3da8d2d0ee5" providerId="ADAL" clId="{CA5ABDE9-7EEE-4F87-BCB6-107A4D98D5A6}" dt="2024-03-19T09:45:07.161" v="1036" actId="20577"/>
          <ac:spMkLst>
            <pc:docMk/>
            <pc:sldMk cId="720826200" sldId="283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10:32.778" v="7994" actId="20577"/>
          <ac:spMkLst>
            <pc:docMk/>
            <pc:sldMk cId="720826200" sldId="283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12" v="7457"/>
          <ac:spMkLst>
            <pc:docMk/>
            <pc:sldMk cId="720826200" sldId="283"/>
            <ac:spMk id="4" creationId="{24BEAC11-BD4B-5523-B58C-9DA54544DD10}"/>
          </ac:spMkLst>
        </pc:spChg>
        <pc:spChg chg="del">
          <ac:chgData name="Cédric Schaffter" userId="553b4a19-b3bd-4c85-8b03-e3da8d2d0ee5" providerId="ADAL" clId="{CA5ABDE9-7EEE-4F87-BCB6-107A4D98D5A6}" dt="2024-03-19T16:56:49.710" v="7453"/>
          <ac:spMkLst>
            <pc:docMk/>
            <pc:sldMk cId="720826200" sldId="283"/>
            <ac:spMk id="5" creationId="{9CD6382B-7264-B57D-B3BE-D2E13793160C}"/>
          </ac:spMkLst>
        </pc:spChg>
      </pc:sldChg>
      <pc:sldChg chg="del">
        <pc:chgData name="Cédric Schaffter" userId="553b4a19-b3bd-4c85-8b03-e3da8d2d0ee5" providerId="ADAL" clId="{CA5ABDE9-7EEE-4F87-BCB6-107A4D98D5A6}" dt="2024-03-19T08:29:35.128" v="265" actId="47"/>
        <pc:sldMkLst>
          <pc:docMk/>
          <pc:sldMk cId="1099457823" sldId="284"/>
        </pc:sldMkLst>
      </pc:sldChg>
      <pc:sldChg chg="del">
        <pc:chgData name="Cédric Schaffter" userId="553b4a19-b3bd-4c85-8b03-e3da8d2d0ee5" providerId="ADAL" clId="{CA5ABDE9-7EEE-4F87-BCB6-107A4D98D5A6}" dt="2024-03-19T08:29:36.787" v="266" actId="47"/>
        <pc:sldMkLst>
          <pc:docMk/>
          <pc:sldMk cId="2693751885" sldId="286"/>
        </pc:sldMkLst>
      </pc:sldChg>
      <pc:sldChg chg="del">
        <pc:chgData name="Cédric Schaffter" userId="553b4a19-b3bd-4c85-8b03-e3da8d2d0ee5" providerId="ADAL" clId="{CA5ABDE9-7EEE-4F87-BCB6-107A4D98D5A6}" dt="2024-03-19T08:29:38.411" v="267" actId="47"/>
        <pc:sldMkLst>
          <pc:docMk/>
          <pc:sldMk cId="1062512780" sldId="301"/>
        </pc:sldMkLst>
      </pc:sldChg>
      <pc:sldChg chg="addSp delSp modSp mod">
        <pc:chgData name="Cédric Schaffter" userId="553b4a19-b3bd-4c85-8b03-e3da8d2d0ee5" providerId="ADAL" clId="{CA5ABDE9-7EEE-4F87-BCB6-107A4D98D5A6}" dt="2024-03-20T07:25:06.900" v="8000" actId="20577"/>
        <pc:sldMkLst>
          <pc:docMk/>
          <pc:sldMk cId="3654359519" sldId="302"/>
        </pc:sldMkLst>
        <pc:spChg chg="mod">
          <ac:chgData name="Cédric Schaffter" userId="553b4a19-b3bd-4c85-8b03-e3da8d2d0ee5" providerId="ADAL" clId="{CA5ABDE9-7EEE-4F87-BCB6-107A4D98D5A6}" dt="2024-03-19T11:48:01.160" v="2116" actId="20577"/>
          <ac:spMkLst>
            <pc:docMk/>
            <pc:sldMk cId="3654359519" sldId="30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20T07:25:06.900" v="8000" actId="20577"/>
          <ac:spMkLst>
            <pc:docMk/>
            <pc:sldMk cId="3654359519" sldId="30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647" v="7349"/>
          <ac:spMkLst>
            <pc:docMk/>
            <pc:sldMk cId="3654359519" sldId="302"/>
            <ac:spMk id="4" creationId="{6B057434-1C64-9CF1-4125-1A3A4D1C0B2E}"/>
          </ac:spMkLst>
        </pc:spChg>
        <pc:spChg chg="del">
          <ac:chgData name="Cédric Schaffter" userId="553b4a19-b3bd-4c85-8b03-e3da8d2d0ee5" providerId="ADAL" clId="{CA5ABDE9-7EEE-4F87-BCB6-107A4D98D5A6}" dt="2024-03-19T16:56:49.642" v="7345"/>
          <ac:spMkLst>
            <pc:docMk/>
            <pc:sldMk cId="3654359519" sldId="302"/>
            <ac:spMk id="5" creationId="{9CD6382B-7264-B57D-B3BE-D2E13793160C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6:56:49.718" v="7467"/>
        <pc:sldMkLst>
          <pc:docMk/>
          <pc:sldMk cId="4247594643" sldId="303"/>
        </pc:sldMkLst>
        <pc:spChg chg="add mod">
          <ac:chgData name="Cédric Schaffter" userId="553b4a19-b3bd-4c85-8b03-e3da8d2d0ee5" providerId="ADAL" clId="{CA5ABDE9-7EEE-4F87-BCB6-107A4D98D5A6}" dt="2024-03-19T16:56:49.718" v="7467"/>
          <ac:spMkLst>
            <pc:docMk/>
            <pc:sldMk cId="4247594643" sldId="303"/>
            <ac:spMk id="7" creationId="{157E5CD6-B998-9E91-B4E9-DFFF659302B6}"/>
          </ac:spMkLst>
        </pc:spChg>
        <pc:spChg chg="del">
          <ac:chgData name="Cédric Schaffter" userId="553b4a19-b3bd-4c85-8b03-e3da8d2d0ee5" providerId="ADAL" clId="{CA5ABDE9-7EEE-4F87-BCB6-107A4D98D5A6}" dt="2024-03-19T16:56:49.716" v="7463"/>
          <ac:spMkLst>
            <pc:docMk/>
            <pc:sldMk cId="4247594643" sldId="303"/>
            <ac:spMk id="8" creationId="{E37A705D-9809-D23B-3329-2D4877A261B7}"/>
          </ac:spMkLst>
        </pc:spChg>
      </pc:sldChg>
      <pc:sldChg chg="addSp delSp modSp mod">
        <pc:chgData name="Cédric Schaffter" userId="553b4a19-b3bd-4c85-8b03-e3da8d2d0ee5" providerId="ADAL" clId="{CA5ABDE9-7EEE-4F87-BCB6-107A4D98D5A6}" dt="2024-03-19T16:56:49.720" v="7473"/>
        <pc:sldMkLst>
          <pc:docMk/>
          <pc:sldMk cId="1876560250" sldId="304"/>
        </pc:sldMkLst>
        <pc:spChg chg="del">
          <ac:chgData name="Cédric Schaffter" userId="553b4a19-b3bd-4c85-8b03-e3da8d2d0ee5" providerId="ADAL" clId="{CA5ABDE9-7EEE-4F87-BCB6-107A4D98D5A6}" dt="2024-03-19T16:56:49.718" v="7469"/>
          <ac:spMkLst>
            <pc:docMk/>
            <pc:sldMk cId="1876560250" sldId="304"/>
            <ac:spMk id="8" creationId="{E37A705D-9809-D23B-3329-2D4877A261B7}"/>
          </ac:spMkLst>
        </pc:spChg>
        <pc:spChg chg="add mod">
          <ac:chgData name="Cédric Schaffter" userId="553b4a19-b3bd-4c85-8b03-e3da8d2d0ee5" providerId="ADAL" clId="{CA5ABDE9-7EEE-4F87-BCB6-107A4D98D5A6}" dt="2024-03-19T16:56:49.720" v="7473"/>
          <ac:spMkLst>
            <pc:docMk/>
            <pc:sldMk cId="1876560250" sldId="304"/>
            <ac:spMk id="12" creationId="{2F9696D0-9FF7-07D7-28B8-E68D6595A888}"/>
          </ac:spMkLst>
        </pc:spChg>
      </pc:sldChg>
      <pc:sldChg chg="addSp modSp new mod">
        <pc:chgData name="Cédric Schaffter" userId="553b4a19-b3bd-4c85-8b03-e3da8d2d0ee5" providerId="ADAL" clId="{CA5ABDE9-7EEE-4F87-BCB6-107A4D98D5A6}" dt="2024-03-19T17:05:35.512" v="7972" actId="20577"/>
        <pc:sldMkLst>
          <pc:docMk/>
          <pc:sldMk cId="1194078828" sldId="305"/>
        </pc:sldMkLst>
        <pc:spChg chg="mod">
          <ac:chgData name="Cédric Schaffter" userId="553b4a19-b3bd-4c85-8b03-e3da8d2d0ee5" providerId="ADAL" clId="{CA5ABDE9-7EEE-4F87-BCB6-107A4D98D5A6}" dt="2024-03-19T08:30:47.897" v="276" actId="20577"/>
          <ac:spMkLst>
            <pc:docMk/>
            <pc:sldMk cId="1194078828" sldId="30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7:05:35.512" v="7972" actId="20577"/>
          <ac:spMkLst>
            <pc:docMk/>
            <pc:sldMk cId="1194078828" sldId="30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70" v="7383"/>
          <ac:spMkLst>
            <pc:docMk/>
            <pc:sldMk cId="1194078828" sldId="305"/>
            <ac:spMk id="6" creationId="{356A7301-2A35-94D2-EB45-43D7F56FF24E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7:06:18.985" v="7982" actId="20577"/>
        <pc:sldMkLst>
          <pc:docMk/>
          <pc:sldMk cId="2918993193" sldId="306"/>
        </pc:sldMkLst>
        <pc:spChg chg="mod">
          <ac:chgData name="Cédric Schaffter" userId="553b4a19-b3bd-4c85-8b03-e3da8d2d0ee5" providerId="ADAL" clId="{CA5ABDE9-7EEE-4F87-BCB6-107A4D98D5A6}" dt="2024-03-19T08:31:28.011" v="282" actId="20577"/>
          <ac:spMkLst>
            <pc:docMk/>
            <pc:sldMk cId="2918993193" sldId="306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06:18.985" v="7982" actId="20577"/>
          <ac:spMkLst>
            <pc:docMk/>
            <pc:sldMk cId="2918993193" sldId="306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676" v="7393"/>
          <ac:spMkLst>
            <pc:docMk/>
            <pc:sldMk cId="2918993193" sldId="306"/>
            <ac:spMk id="4" creationId="{45566181-C81A-2DF8-F4F6-9FC4768C947A}"/>
          </ac:spMkLst>
        </pc:spChg>
        <pc:spChg chg="del">
          <ac:chgData name="Cédric Schaffter" userId="553b4a19-b3bd-4c85-8b03-e3da8d2d0ee5" providerId="ADAL" clId="{CA5ABDE9-7EEE-4F87-BCB6-107A4D98D5A6}" dt="2024-03-19T16:56:49.674" v="7389"/>
          <ac:spMkLst>
            <pc:docMk/>
            <pc:sldMk cId="2918993193" sldId="306"/>
            <ac:spMk id="5" creationId="{9CD6382B-7264-B57D-B3BE-D2E13793160C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681" v="7401"/>
        <pc:sldMkLst>
          <pc:docMk/>
          <pc:sldMk cId="1132419961" sldId="307"/>
        </pc:sldMkLst>
        <pc:spChg chg="mod">
          <ac:chgData name="Cédric Schaffter" userId="553b4a19-b3bd-4c85-8b03-e3da8d2d0ee5" providerId="ADAL" clId="{CA5ABDE9-7EEE-4F87-BCB6-107A4D98D5A6}" dt="2024-03-19T09:11:11.447" v="322" actId="20577"/>
          <ac:spMkLst>
            <pc:docMk/>
            <pc:sldMk cId="1132419961" sldId="307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09:19:55.949" v="723" actId="255"/>
          <ac:spMkLst>
            <pc:docMk/>
            <pc:sldMk cId="1132419961" sldId="30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1" v="7401"/>
          <ac:spMkLst>
            <pc:docMk/>
            <pc:sldMk cId="1132419961" sldId="307"/>
            <ac:spMk id="6" creationId="{68903763-1A3C-E9BE-F9D5-CE0BF0FB2BD4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684" v="7405"/>
        <pc:sldMkLst>
          <pc:docMk/>
          <pc:sldMk cId="897100507" sldId="308"/>
        </pc:sldMkLst>
        <pc:spChg chg="mod">
          <ac:chgData name="Cédric Schaffter" userId="553b4a19-b3bd-4c85-8b03-e3da8d2d0ee5" providerId="ADAL" clId="{CA5ABDE9-7EEE-4F87-BCB6-107A4D98D5A6}" dt="2024-03-19T09:22:09.155" v="741" actId="207"/>
          <ac:spMkLst>
            <pc:docMk/>
            <pc:sldMk cId="897100507" sldId="30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4" v="7405"/>
          <ac:spMkLst>
            <pc:docMk/>
            <pc:sldMk cId="897100507" sldId="308"/>
            <ac:spMk id="6" creationId="{7CE9533D-12EA-E738-B8BD-1000EC209143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86" v="7409"/>
        <pc:sldMkLst>
          <pc:docMk/>
          <pc:sldMk cId="3040483899" sldId="309"/>
        </pc:sldMkLst>
        <pc:spChg chg="mod">
          <ac:chgData name="Cédric Schaffter" userId="553b4a19-b3bd-4c85-8b03-e3da8d2d0ee5" providerId="ADAL" clId="{CA5ABDE9-7EEE-4F87-BCB6-107A4D98D5A6}" dt="2024-03-19T09:22:03.629" v="740" actId="207"/>
          <ac:spMkLst>
            <pc:docMk/>
            <pc:sldMk cId="3040483899" sldId="30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6" v="7409"/>
          <ac:spMkLst>
            <pc:docMk/>
            <pc:sldMk cId="3040483899" sldId="309"/>
            <ac:spMk id="6" creationId="{34844478-DB16-7A27-61AA-C5B436C5F03E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88" v="7413"/>
        <pc:sldMkLst>
          <pc:docMk/>
          <pc:sldMk cId="546785034" sldId="310"/>
        </pc:sldMkLst>
        <pc:spChg chg="mod">
          <ac:chgData name="Cédric Schaffter" userId="553b4a19-b3bd-4c85-8b03-e3da8d2d0ee5" providerId="ADAL" clId="{CA5ABDE9-7EEE-4F87-BCB6-107A4D98D5A6}" dt="2024-03-19T09:21:57.666" v="739" actId="207"/>
          <ac:spMkLst>
            <pc:docMk/>
            <pc:sldMk cId="546785034" sldId="31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88" v="7413"/>
          <ac:spMkLst>
            <pc:docMk/>
            <pc:sldMk cId="546785034" sldId="310"/>
            <ac:spMk id="6" creationId="{B6AC5082-F79E-FB6A-4056-D4889757D4BD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1" v="7417"/>
        <pc:sldMkLst>
          <pc:docMk/>
          <pc:sldMk cId="4233074070" sldId="311"/>
        </pc:sldMkLst>
        <pc:spChg chg="mod">
          <ac:chgData name="Cédric Schaffter" userId="553b4a19-b3bd-4c85-8b03-e3da8d2d0ee5" providerId="ADAL" clId="{CA5ABDE9-7EEE-4F87-BCB6-107A4D98D5A6}" dt="2024-03-19T09:21:52.368" v="738" actId="207"/>
          <ac:spMkLst>
            <pc:docMk/>
            <pc:sldMk cId="4233074070" sldId="31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1" v="7417"/>
          <ac:spMkLst>
            <pc:docMk/>
            <pc:sldMk cId="4233074070" sldId="311"/>
            <ac:spMk id="6" creationId="{7EBE2D7A-BA8A-72A2-16F4-87842B9F92D2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3" v="7421"/>
        <pc:sldMkLst>
          <pc:docMk/>
          <pc:sldMk cId="959884948" sldId="312"/>
        </pc:sldMkLst>
        <pc:spChg chg="mod">
          <ac:chgData name="Cédric Schaffter" userId="553b4a19-b3bd-4c85-8b03-e3da8d2d0ee5" providerId="ADAL" clId="{CA5ABDE9-7EEE-4F87-BCB6-107A4D98D5A6}" dt="2024-03-19T09:21:45.576" v="737" actId="207"/>
          <ac:spMkLst>
            <pc:docMk/>
            <pc:sldMk cId="959884948" sldId="312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3" v="7421"/>
          <ac:spMkLst>
            <pc:docMk/>
            <pc:sldMk cId="959884948" sldId="312"/>
            <ac:spMk id="6" creationId="{C1CF7718-1FD8-D375-CE9B-586F94C698E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5" v="7425"/>
        <pc:sldMkLst>
          <pc:docMk/>
          <pc:sldMk cId="2243911207" sldId="313"/>
        </pc:sldMkLst>
        <pc:spChg chg="mod">
          <ac:chgData name="Cédric Schaffter" userId="553b4a19-b3bd-4c85-8b03-e3da8d2d0ee5" providerId="ADAL" clId="{CA5ABDE9-7EEE-4F87-BCB6-107A4D98D5A6}" dt="2024-03-19T09:21:40.183" v="736" actId="207"/>
          <ac:spMkLst>
            <pc:docMk/>
            <pc:sldMk cId="2243911207" sldId="31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5" v="7425"/>
          <ac:spMkLst>
            <pc:docMk/>
            <pc:sldMk cId="2243911207" sldId="313"/>
            <ac:spMk id="6" creationId="{5C67F259-9C22-39DE-F5F5-603216B48AA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98" v="7429"/>
        <pc:sldMkLst>
          <pc:docMk/>
          <pc:sldMk cId="1581265280" sldId="314"/>
        </pc:sldMkLst>
        <pc:spChg chg="mod">
          <ac:chgData name="Cédric Schaffter" userId="553b4a19-b3bd-4c85-8b03-e3da8d2d0ee5" providerId="ADAL" clId="{CA5ABDE9-7EEE-4F87-BCB6-107A4D98D5A6}" dt="2024-03-19T09:21:33.854" v="735" actId="207"/>
          <ac:spMkLst>
            <pc:docMk/>
            <pc:sldMk cId="1581265280" sldId="31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98" v="7429"/>
          <ac:spMkLst>
            <pc:docMk/>
            <pc:sldMk cId="1581265280" sldId="314"/>
            <ac:spMk id="6" creationId="{70A3204A-CAF4-54F0-DDAC-742CC9492D97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3" v="7437"/>
        <pc:sldMkLst>
          <pc:docMk/>
          <pc:sldMk cId="2812579616" sldId="315"/>
        </pc:sldMkLst>
        <pc:spChg chg="mod">
          <ac:chgData name="Cédric Schaffter" userId="553b4a19-b3bd-4c85-8b03-e3da8d2d0ee5" providerId="ADAL" clId="{CA5ABDE9-7EEE-4F87-BCB6-107A4D98D5A6}" dt="2024-03-19T09:21:21.643" v="733" actId="207"/>
          <ac:spMkLst>
            <pc:docMk/>
            <pc:sldMk cId="2812579616" sldId="31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3" v="7437"/>
          <ac:spMkLst>
            <pc:docMk/>
            <pc:sldMk cId="2812579616" sldId="315"/>
            <ac:spMk id="6" creationId="{32344E3C-C2B6-A9C2-6714-23907A9A2CB7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1" v="7433"/>
        <pc:sldMkLst>
          <pc:docMk/>
          <pc:sldMk cId="3191074640" sldId="316"/>
        </pc:sldMkLst>
        <pc:spChg chg="mod">
          <ac:chgData name="Cédric Schaffter" userId="553b4a19-b3bd-4c85-8b03-e3da8d2d0ee5" providerId="ADAL" clId="{CA5ABDE9-7EEE-4F87-BCB6-107A4D98D5A6}" dt="2024-03-19T09:21:27.409" v="734" actId="207"/>
          <ac:spMkLst>
            <pc:docMk/>
            <pc:sldMk cId="3191074640" sldId="31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1" v="7433"/>
          <ac:spMkLst>
            <pc:docMk/>
            <pc:sldMk cId="3191074640" sldId="316"/>
            <ac:spMk id="6" creationId="{0839BF87-A41C-D56E-561B-60B878F8FA3A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05" v="7441"/>
        <pc:sldMkLst>
          <pc:docMk/>
          <pc:sldMk cId="4038651894" sldId="317"/>
        </pc:sldMkLst>
        <pc:spChg chg="mod">
          <ac:chgData name="Cédric Schaffter" userId="553b4a19-b3bd-4c85-8b03-e3da8d2d0ee5" providerId="ADAL" clId="{CA5ABDE9-7EEE-4F87-BCB6-107A4D98D5A6}" dt="2024-03-19T09:19:44.400" v="722" actId="13926"/>
          <ac:spMkLst>
            <pc:docMk/>
            <pc:sldMk cId="4038651894" sldId="31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05" v="7441"/>
          <ac:spMkLst>
            <pc:docMk/>
            <pc:sldMk cId="4038651894" sldId="317"/>
            <ac:spMk id="6" creationId="{9F161C84-448E-F63D-655A-999B429C93FB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7:07:27.264" v="7988" actId="20577"/>
        <pc:sldMkLst>
          <pc:docMk/>
          <pc:sldMk cId="3762770506" sldId="318"/>
        </pc:sldMkLst>
        <pc:spChg chg="mod">
          <ac:chgData name="Cédric Schaffter" userId="553b4a19-b3bd-4c85-8b03-e3da8d2d0ee5" providerId="ADAL" clId="{CA5ABDE9-7EEE-4F87-BCB6-107A4D98D5A6}" dt="2024-03-19T11:43:12.374" v="1903" actId="20577"/>
          <ac:spMkLst>
            <pc:docMk/>
            <pc:sldMk cId="3762770506" sldId="318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17:07:27.264" v="7988" actId="20577"/>
          <ac:spMkLst>
            <pc:docMk/>
            <pc:sldMk cId="3762770506" sldId="318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08" v="7447"/>
          <ac:spMkLst>
            <pc:docMk/>
            <pc:sldMk cId="3762770506" sldId="318"/>
            <ac:spMk id="4" creationId="{71CDBB56-3E68-9A2C-73D9-B6C4943EDB8C}"/>
          </ac:spMkLst>
        </pc:spChg>
        <pc:spChg chg="del">
          <ac:chgData name="Cédric Schaffter" userId="553b4a19-b3bd-4c85-8b03-e3da8d2d0ee5" providerId="ADAL" clId="{CA5ABDE9-7EEE-4F87-BCB6-107A4D98D5A6}" dt="2024-03-19T16:56:49.706" v="7443"/>
          <ac:spMkLst>
            <pc:docMk/>
            <pc:sldMk cId="3762770506" sldId="318"/>
            <ac:spMk id="5" creationId="{9CD6382B-7264-B57D-B3BE-D2E13793160C}"/>
          </ac:spMkLst>
        </pc:spChg>
      </pc:sldChg>
      <pc:sldChg chg="addSp delSp modSp add mod ord">
        <pc:chgData name="Cédric Schaffter" userId="553b4a19-b3bd-4c85-8b03-e3da8d2d0ee5" providerId="ADAL" clId="{CA5ABDE9-7EEE-4F87-BCB6-107A4D98D5A6}" dt="2024-03-19T16:56:49.652" v="7355"/>
        <pc:sldMkLst>
          <pc:docMk/>
          <pc:sldMk cId="3779150562" sldId="319"/>
        </pc:sldMkLst>
        <pc:spChg chg="mod">
          <ac:chgData name="Cédric Schaffter" userId="553b4a19-b3bd-4c85-8b03-e3da8d2d0ee5" providerId="ADAL" clId="{CA5ABDE9-7EEE-4F87-BCB6-107A4D98D5A6}" dt="2024-03-19T09:26:53.206" v="752" actId="20577"/>
          <ac:spMkLst>
            <pc:docMk/>
            <pc:sldMk cId="3779150562" sldId="319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52" v="7355"/>
          <ac:spMkLst>
            <pc:docMk/>
            <pc:sldMk cId="3779150562" sldId="319"/>
            <ac:spMk id="5" creationId="{2C14807A-4646-6AA4-F22C-0DF7E408E443}"/>
          </ac:spMkLst>
        </pc:spChg>
        <pc:spChg chg="del">
          <ac:chgData name="Cédric Schaffter" userId="553b4a19-b3bd-4c85-8b03-e3da8d2d0ee5" providerId="ADAL" clId="{CA5ABDE9-7EEE-4F87-BCB6-107A4D98D5A6}" dt="2024-03-19T16:56:49.648" v="7351"/>
          <ac:spMkLst>
            <pc:docMk/>
            <pc:sldMk cId="3779150562" sldId="319"/>
            <ac:spMk id="7" creationId="{08F3BDFE-77C0-32C6-0979-DF4CA59B4154}"/>
          </ac:spMkLst>
        </pc:spChg>
      </pc:sldChg>
      <pc:sldChg chg="modSp add del mod">
        <pc:chgData name="Cédric Schaffter" userId="553b4a19-b3bd-4c85-8b03-e3da8d2d0ee5" providerId="ADAL" clId="{CA5ABDE9-7EEE-4F87-BCB6-107A4D98D5A6}" dt="2024-03-19T11:47:14.325" v="2098" actId="47"/>
        <pc:sldMkLst>
          <pc:docMk/>
          <pc:sldMk cId="616457534" sldId="320"/>
        </pc:sldMkLst>
        <pc:spChg chg="mod">
          <ac:chgData name="Cédric Schaffter" userId="553b4a19-b3bd-4c85-8b03-e3da8d2d0ee5" providerId="ADAL" clId="{CA5ABDE9-7EEE-4F87-BCB6-107A4D98D5A6}" dt="2024-03-19T09:27:11.980" v="758" actId="13926"/>
          <ac:spMkLst>
            <pc:docMk/>
            <pc:sldMk cId="616457534" sldId="320"/>
            <ac:spMk id="3" creationId="{ECDD8913-80D5-66C0-DE37-D654360A75C4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679" v="7397"/>
        <pc:sldMkLst>
          <pc:docMk/>
          <pc:sldMk cId="1393010897" sldId="321"/>
        </pc:sldMkLst>
        <pc:spChg chg="mod">
          <ac:chgData name="Cédric Schaffter" userId="553b4a19-b3bd-4c85-8b03-e3da8d2d0ee5" providerId="ADAL" clId="{CA5ABDE9-7EEE-4F87-BCB6-107A4D98D5A6}" dt="2024-03-19T09:41:55.731" v="875" actId="20577"/>
          <ac:spMkLst>
            <pc:docMk/>
            <pc:sldMk cId="1393010897" sldId="32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09:43:38.651" v="1030" actId="20577"/>
          <ac:spMkLst>
            <pc:docMk/>
            <pc:sldMk cId="1393010897" sldId="32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679" v="7397"/>
          <ac:spMkLst>
            <pc:docMk/>
            <pc:sldMk cId="1393010897" sldId="321"/>
            <ac:spMk id="6" creationId="{4AF2FBA4-3B16-D8D5-8826-BB92ACC083D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727" v="7485"/>
        <pc:sldMkLst>
          <pc:docMk/>
          <pc:sldMk cId="964263047" sldId="322"/>
        </pc:sldMkLst>
        <pc:spChg chg="mod">
          <ac:chgData name="Cédric Schaffter" userId="553b4a19-b3bd-4c85-8b03-e3da8d2d0ee5" providerId="ADAL" clId="{CA5ABDE9-7EEE-4F87-BCB6-107A4D98D5A6}" dt="2024-03-19T09:45:30.582" v="1062" actId="20577"/>
          <ac:spMkLst>
            <pc:docMk/>
            <pc:sldMk cId="964263047" sldId="32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36.146" v="1181"/>
          <ac:spMkLst>
            <pc:docMk/>
            <pc:sldMk cId="964263047" sldId="32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27" v="7485"/>
          <ac:spMkLst>
            <pc:docMk/>
            <pc:sldMk cId="964263047" sldId="322"/>
            <ac:spMk id="4" creationId="{80BB98F6-44CA-E862-4F38-60E26CBD2361}"/>
          </ac:spMkLst>
        </pc:spChg>
        <pc:spChg chg="del">
          <ac:chgData name="Cédric Schaffter" userId="553b4a19-b3bd-4c85-8b03-e3da8d2d0ee5" providerId="ADAL" clId="{CA5ABDE9-7EEE-4F87-BCB6-107A4D98D5A6}" dt="2024-03-19T16:56:49.724" v="7481"/>
          <ac:spMkLst>
            <pc:docMk/>
            <pc:sldMk cId="964263047" sldId="322"/>
            <ac:spMk id="5" creationId="{9CD6382B-7264-B57D-B3BE-D2E13793160C}"/>
          </ac:spMkLst>
        </pc:spChg>
      </pc:sldChg>
      <pc:sldChg chg="add del">
        <pc:chgData name="Cédric Schaffter" userId="553b4a19-b3bd-4c85-8b03-e3da8d2d0ee5" providerId="ADAL" clId="{CA5ABDE9-7EEE-4F87-BCB6-107A4D98D5A6}" dt="2024-03-19T09:45:11.777" v="1037" actId="47"/>
        <pc:sldMkLst>
          <pc:docMk/>
          <pc:sldMk cId="3188935639" sldId="322"/>
        </pc:sldMkLst>
      </pc:sldChg>
      <pc:sldChg chg="addSp delSp modSp add mod">
        <pc:chgData name="Cédric Schaffter" userId="553b4a19-b3bd-4c85-8b03-e3da8d2d0ee5" providerId="ADAL" clId="{CA5ABDE9-7EEE-4F87-BCB6-107A4D98D5A6}" dt="2024-03-19T16:56:49.736" v="7503"/>
        <pc:sldMkLst>
          <pc:docMk/>
          <pc:sldMk cId="3379686148" sldId="323"/>
        </pc:sldMkLst>
        <pc:spChg chg="mod">
          <ac:chgData name="Cédric Schaffter" userId="553b4a19-b3bd-4c85-8b03-e3da8d2d0ee5" providerId="ADAL" clId="{CA5ABDE9-7EEE-4F87-BCB6-107A4D98D5A6}" dt="2024-03-19T09:46:43.760" v="1097" actId="20577"/>
          <ac:spMkLst>
            <pc:docMk/>
            <pc:sldMk cId="3379686148" sldId="323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31.362" v="1180"/>
          <ac:spMkLst>
            <pc:docMk/>
            <pc:sldMk cId="3379686148" sldId="323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36" v="7503"/>
          <ac:spMkLst>
            <pc:docMk/>
            <pc:sldMk cId="3379686148" sldId="323"/>
            <ac:spMk id="4" creationId="{18267F63-5504-4040-91E8-8E4105D7420B}"/>
          </ac:spMkLst>
        </pc:spChg>
        <pc:spChg chg="del">
          <ac:chgData name="Cédric Schaffter" userId="553b4a19-b3bd-4c85-8b03-e3da8d2d0ee5" providerId="ADAL" clId="{CA5ABDE9-7EEE-4F87-BCB6-107A4D98D5A6}" dt="2024-03-19T16:56:49.734" v="7499"/>
          <ac:spMkLst>
            <pc:docMk/>
            <pc:sldMk cId="3379686148" sldId="323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55" v="7533"/>
        <pc:sldMkLst>
          <pc:docMk/>
          <pc:sldMk cId="2860397591" sldId="324"/>
        </pc:sldMkLst>
        <pc:spChg chg="mod">
          <ac:chgData name="Cédric Schaffter" userId="553b4a19-b3bd-4c85-8b03-e3da8d2d0ee5" providerId="ADAL" clId="{CA5ABDE9-7EEE-4F87-BCB6-107A4D98D5A6}" dt="2024-03-19T09:47:03.446" v="1122" actId="20577"/>
          <ac:spMkLst>
            <pc:docMk/>
            <pc:sldMk cId="2860397591" sldId="324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25.802" v="1179"/>
          <ac:spMkLst>
            <pc:docMk/>
            <pc:sldMk cId="2860397591" sldId="324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55" v="7533"/>
          <ac:spMkLst>
            <pc:docMk/>
            <pc:sldMk cId="2860397591" sldId="324"/>
            <ac:spMk id="4" creationId="{D9560A59-6801-6448-28F1-5AF540BEF7FB}"/>
          </ac:spMkLst>
        </pc:spChg>
        <pc:spChg chg="del">
          <ac:chgData name="Cédric Schaffter" userId="553b4a19-b3bd-4c85-8b03-e3da8d2d0ee5" providerId="ADAL" clId="{CA5ABDE9-7EEE-4F87-BCB6-107A4D98D5A6}" dt="2024-03-19T16:56:49.753" v="7529"/>
          <ac:spMkLst>
            <pc:docMk/>
            <pc:sldMk cId="2860397591" sldId="324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77" v="7567"/>
        <pc:sldMkLst>
          <pc:docMk/>
          <pc:sldMk cId="3750234241" sldId="325"/>
        </pc:sldMkLst>
        <pc:spChg chg="mod">
          <ac:chgData name="Cédric Schaffter" userId="553b4a19-b3bd-4c85-8b03-e3da8d2d0ee5" providerId="ADAL" clId="{CA5ABDE9-7EEE-4F87-BCB6-107A4D98D5A6}" dt="2024-03-19T09:47:37.907" v="1132" actId="6549"/>
          <ac:spMkLst>
            <pc:docMk/>
            <pc:sldMk cId="3750234241" sldId="325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21.459" v="1178"/>
          <ac:spMkLst>
            <pc:docMk/>
            <pc:sldMk cId="3750234241" sldId="325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77" v="7567"/>
          <ac:spMkLst>
            <pc:docMk/>
            <pc:sldMk cId="3750234241" sldId="325"/>
            <ac:spMk id="4" creationId="{0732336E-7090-DFE3-53EF-DEC62C976D14}"/>
          </ac:spMkLst>
        </pc:spChg>
        <pc:spChg chg="del">
          <ac:chgData name="Cédric Schaffter" userId="553b4a19-b3bd-4c85-8b03-e3da8d2d0ee5" providerId="ADAL" clId="{CA5ABDE9-7EEE-4F87-BCB6-107A4D98D5A6}" dt="2024-03-19T16:56:49.773" v="7563"/>
          <ac:spMkLst>
            <pc:docMk/>
            <pc:sldMk cId="3750234241" sldId="325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83" v="7577"/>
        <pc:sldMkLst>
          <pc:docMk/>
          <pc:sldMk cId="2307554601" sldId="326"/>
        </pc:sldMkLst>
        <pc:spChg chg="mod">
          <ac:chgData name="Cédric Schaffter" userId="553b4a19-b3bd-4c85-8b03-e3da8d2d0ee5" providerId="ADAL" clId="{CA5ABDE9-7EEE-4F87-BCB6-107A4D98D5A6}" dt="2024-03-19T09:50:17.543" v="1142" actId="6549"/>
          <ac:spMkLst>
            <pc:docMk/>
            <pc:sldMk cId="2307554601" sldId="326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16.895" v="1177"/>
          <ac:spMkLst>
            <pc:docMk/>
            <pc:sldMk cId="2307554601" sldId="326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83" v="7577"/>
          <ac:spMkLst>
            <pc:docMk/>
            <pc:sldMk cId="2307554601" sldId="326"/>
            <ac:spMk id="4" creationId="{FEA994BD-E2D6-8666-1EE9-20C826AD4252}"/>
          </ac:spMkLst>
        </pc:spChg>
        <pc:spChg chg="del">
          <ac:chgData name="Cédric Schaffter" userId="553b4a19-b3bd-4c85-8b03-e3da8d2d0ee5" providerId="ADAL" clId="{CA5ABDE9-7EEE-4F87-BCB6-107A4D98D5A6}" dt="2024-03-19T16:56:49.781" v="7573"/>
          <ac:spMkLst>
            <pc:docMk/>
            <pc:sldMk cId="2307554601" sldId="326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95" v="7595"/>
        <pc:sldMkLst>
          <pc:docMk/>
          <pc:sldMk cId="1325866082" sldId="327"/>
        </pc:sldMkLst>
        <pc:spChg chg="mod">
          <ac:chgData name="Cédric Schaffter" userId="553b4a19-b3bd-4c85-8b03-e3da8d2d0ee5" providerId="ADAL" clId="{CA5ABDE9-7EEE-4F87-BCB6-107A4D98D5A6}" dt="2024-03-19T09:50:44.302" v="1148" actId="20577"/>
          <ac:spMkLst>
            <pc:docMk/>
            <pc:sldMk cId="1325866082" sldId="327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12.517" v="1176"/>
          <ac:spMkLst>
            <pc:docMk/>
            <pc:sldMk cId="1325866082" sldId="327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795" v="7595"/>
          <ac:spMkLst>
            <pc:docMk/>
            <pc:sldMk cId="1325866082" sldId="327"/>
            <ac:spMk id="4" creationId="{8C828E3A-273B-A5A7-3C05-A7B19860C657}"/>
          </ac:spMkLst>
        </pc:spChg>
        <pc:spChg chg="del">
          <ac:chgData name="Cédric Schaffter" userId="553b4a19-b3bd-4c85-8b03-e3da8d2d0ee5" providerId="ADAL" clId="{CA5ABDE9-7EEE-4F87-BCB6-107A4D98D5A6}" dt="2024-03-19T16:56:49.793" v="7591"/>
          <ac:spMkLst>
            <pc:docMk/>
            <pc:sldMk cId="1325866082" sldId="327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01" v="7605"/>
        <pc:sldMkLst>
          <pc:docMk/>
          <pc:sldMk cId="1927991476" sldId="328"/>
        </pc:sldMkLst>
        <pc:spChg chg="mod">
          <ac:chgData name="Cédric Schaffter" userId="553b4a19-b3bd-4c85-8b03-e3da8d2d0ee5" providerId="ADAL" clId="{CA5ABDE9-7EEE-4F87-BCB6-107A4D98D5A6}" dt="2024-03-19T09:51:09.427" v="1154" actId="6549"/>
          <ac:spMkLst>
            <pc:docMk/>
            <pc:sldMk cId="1927991476" sldId="328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08.593" v="1175"/>
          <ac:spMkLst>
            <pc:docMk/>
            <pc:sldMk cId="1927991476" sldId="328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01" v="7605"/>
          <ac:spMkLst>
            <pc:docMk/>
            <pc:sldMk cId="1927991476" sldId="328"/>
            <ac:spMk id="4" creationId="{F5717AB6-3FFD-F1BC-B627-06F72AAB1E49}"/>
          </ac:spMkLst>
        </pc:spChg>
        <pc:spChg chg="del">
          <ac:chgData name="Cédric Schaffter" userId="553b4a19-b3bd-4c85-8b03-e3da8d2d0ee5" providerId="ADAL" clId="{CA5ABDE9-7EEE-4F87-BCB6-107A4D98D5A6}" dt="2024-03-19T16:56:49.799" v="7601"/>
          <ac:spMkLst>
            <pc:docMk/>
            <pc:sldMk cId="1927991476" sldId="328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06" v="7615"/>
        <pc:sldMkLst>
          <pc:docMk/>
          <pc:sldMk cId="3611358375" sldId="329"/>
        </pc:sldMkLst>
        <pc:spChg chg="mod">
          <ac:chgData name="Cédric Schaffter" userId="553b4a19-b3bd-4c85-8b03-e3da8d2d0ee5" providerId="ADAL" clId="{CA5ABDE9-7EEE-4F87-BCB6-107A4D98D5A6}" dt="2024-03-19T09:51:31.154" v="1160" actId="20577"/>
          <ac:spMkLst>
            <pc:docMk/>
            <pc:sldMk cId="3611358375" sldId="329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2:04.181" v="1174" actId="27636"/>
          <ac:spMkLst>
            <pc:docMk/>
            <pc:sldMk cId="3611358375" sldId="329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06" v="7615"/>
          <ac:spMkLst>
            <pc:docMk/>
            <pc:sldMk cId="3611358375" sldId="329"/>
            <ac:spMk id="4" creationId="{5EF9402A-42F9-D95D-1D0B-168F32E6CCDF}"/>
          </ac:spMkLst>
        </pc:spChg>
        <pc:spChg chg="del">
          <ac:chgData name="Cédric Schaffter" userId="553b4a19-b3bd-4c85-8b03-e3da8d2d0ee5" providerId="ADAL" clId="{CA5ABDE9-7EEE-4F87-BCB6-107A4D98D5A6}" dt="2024-03-19T16:56:49.804" v="7611"/>
          <ac:spMkLst>
            <pc:docMk/>
            <pc:sldMk cId="3611358375" sldId="329"/>
            <ac:spMk id="5" creationId="{9CD6382B-7264-B57D-B3BE-D2E13793160C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13" v="7625"/>
        <pc:sldMkLst>
          <pc:docMk/>
          <pc:sldMk cId="759881703" sldId="330"/>
        </pc:sldMkLst>
        <pc:spChg chg="mod">
          <ac:chgData name="Cédric Schaffter" userId="553b4a19-b3bd-4c85-8b03-e3da8d2d0ee5" providerId="ADAL" clId="{CA5ABDE9-7EEE-4F87-BCB6-107A4D98D5A6}" dt="2024-03-19T09:51:50.896" v="1164" actId="20577"/>
          <ac:spMkLst>
            <pc:docMk/>
            <pc:sldMk cId="759881703" sldId="330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1:59.277" v="1170" actId="20577"/>
          <ac:spMkLst>
            <pc:docMk/>
            <pc:sldMk cId="759881703" sldId="330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13" v="7625"/>
          <ac:spMkLst>
            <pc:docMk/>
            <pc:sldMk cId="759881703" sldId="330"/>
            <ac:spMk id="4" creationId="{68D2F3A2-F0F2-E18F-25A5-F60C5E6ED8AE}"/>
          </ac:spMkLst>
        </pc:spChg>
        <pc:spChg chg="del">
          <ac:chgData name="Cédric Schaffter" userId="553b4a19-b3bd-4c85-8b03-e3da8d2d0ee5" providerId="ADAL" clId="{CA5ABDE9-7EEE-4F87-BCB6-107A4D98D5A6}" dt="2024-03-19T16:56:49.811" v="7621"/>
          <ac:spMkLst>
            <pc:docMk/>
            <pc:sldMk cId="759881703" sldId="330"/>
            <ac:spMk id="5" creationId="{9CD6382B-7264-B57D-B3BE-D2E13793160C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9:32.427" v="7909" actId="20577"/>
        <pc:sldMkLst>
          <pc:docMk/>
          <pc:sldMk cId="3217194805" sldId="331"/>
        </pc:sldMkLst>
        <pc:spChg chg="mod">
          <ac:chgData name="Cédric Schaffter" userId="553b4a19-b3bd-4c85-8b03-e3da8d2d0ee5" providerId="ADAL" clId="{CA5ABDE9-7EEE-4F87-BCB6-107A4D98D5A6}" dt="2024-03-19T09:53:04.078" v="1212" actId="20577"/>
          <ac:spMkLst>
            <pc:docMk/>
            <pc:sldMk cId="3217194805" sldId="33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59:32.427" v="7909" actId="20577"/>
          <ac:spMkLst>
            <pc:docMk/>
            <pc:sldMk cId="3217194805" sldId="33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15" v="7461"/>
          <ac:spMkLst>
            <pc:docMk/>
            <pc:sldMk cId="3217194805" sldId="331"/>
            <ac:spMk id="6" creationId="{CA40A40B-2372-AF44-4374-BF07604B4A79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818" v="7635"/>
        <pc:sldMkLst>
          <pc:docMk/>
          <pc:sldMk cId="2959566261" sldId="332"/>
        </pc:sldMkLst>
        <pc:spChg chg="mod">
          <ac:chgData name="Cédric Schaffter" userId="553b4a19-b3bd-4c85-8b03-e3da8d2d0ee5" providerId="ADAL" clId="{CA5ABDE9-7EEE-4F87-BCB6-107A4D98D5A6}" dt="2024-03-19T11:45:55.903" v="2026" actId="20577"/>
          <ac:spMkLst>
            <pc:docMk/>
            <pc:sldMk cId="2959566261" sldId="332"/>
            <ac:spMk id="2" creationId="{577CA417-48A2-4EC1-BB6A-E88DDE96D870}"/>
          </ac:spMkLst>
        </pc:spChg>
        <pc:spChg chg="mod">
          <ac:chgData name="Cédric Schaffter" userId="553b4a19-b3bd-4c85-8b03-e3da8d2d0ee5" providerId="ADAL" clId="{CA5ABDE9-7EEE-4F87-BCB6-107A4D98D5A6}" dt="2024-03-19T09:53:39.278" v="1219" actId="20577"/>
          <ac:spMkLst>
            <pc:docMk/>
            <pc:sldMk cId="2959566261" sldId="332"/>
            <ac:spMk id="3" creationId="{3B9501AA-B74D-4416-BEFC-D9228B665E9E}"/>
          </ac:spMkLst>
        </pc:spChg>
        <pc:spChg chg="add mod">
          <ac:chgData name="Cédric Schaffter" userId="553b4a19-b3bd-4c85-8b03-e3da8d2d0ee5" providerId="ADAL" clId="{CA5ABDE9-7EEE-4F87-BCB6-107A4D98D5A6}" dt="2024-03-19T16:56:49.818" v="7635"/>
          <ac:spMkLst>
            <pc:docMk/>
            <pc:sldMk cId="2959566261" sldId="332"/>
            <ac:spMk id="4" creationId="{4433E149-5FBE-F20A-3D60-12729C78D15F}"/>
          </ac:spMkLst>
        </pc:spChg>
        <pc:spChg chg="del">
          <ac:chgData name="Cédric Schaffter" userId="553b4a19-b3bd-4c85-8b03-e3da8d2d0ee5" providerId="ADAL" clId="{CA5ABDE9-7EEE-4F87-BCB6-107A4D98D5A6}" dt="2024-03-19T16:56:49.816" v="7631"/>
          <ac:spMkLst>
            <pc:docMk/>
            <pc:sldMk cId="2959566261" sldId="332"/>
            <ac:spMk id="5" creationId="{9CD6382B-7264-B57D-B3BE-D2E13793160C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729" v="7489"/>
        <pc:sldMkLst>
          <pc:docMk/>
          <pc:sldMk cId="3298836893" sldId="333"/>
        </pc:sldMkLst>
        <pc:spChg chg="mod">
          <ac:chgData name="Cédric Schaffter" userId="553b4a19-b3bd-4c85-8b03-e3da8d2d0ee5" providerId="ADAL" clId="{CA5ABDE9-7EEE-4F87-BCB6-107A4D98D5A6}" dt="2024-03-19T10:06:20.183" v="1392" actId="27636"/>
          <ac:spMkLst>
            <pc:docMk/>
            <pc:sldMk cId="3298836893" sldId="333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44:09.784" v="7145" actId="20577"/>
          <ac:spMkLst>
            <pc:docMk/>
            <pc:sldMk cId="3298836893" sldId="33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29" v="7489"/>
          <ac:spMkLst>
            <pc:docMk/>
            <pc:sldMk cId="3298836893" sldId="333"/>
            <ac:spMk id="6" creationId="{0AECD015-587C-A7A0-4445-BAEFD04C7BA8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42" v="7511"/>
        <pc:sldMkLst>
          <pc:docMk/>
          <pc:sldMk cId="3775753609" sldId="334"/>
        </pc:sldMkLst>
        <pc:spChg chg="mod">
          <ac:chgData name="Cédric Schaffter" userId="553b4a19-b3bd-4c85-8b03-e3da8d2d0ee5" providerId="ADAL" clId="{CA5ABDE9-7EEE-4F87-BCB6-107A4D98D5A6}" dt="2024-03-19T10:09:06.542" v="1403" actId="20577"/>
          <ac:spMkLst>
            <pc:docMk/>
            <pc:sldMk cId="3775753609" sldId="33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3:58:46.151" v="3537" actId="15"/>
          <ac:spMkLst>
            <pc:docMk/>
            <pc:sldMk cId="3775753609" sldId="33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2" v="7511"/>
          <ac:spMkLst>
            <pc:docMk/>
            <pc:sldMk cId="3775753609" sldId="334"/>
            <ac:spMk id="7" creationId="{285B7382-0247-A14F-87F9-E0745475F7E1}"/>
          </ac:spMkLst>
        </pc:spChg>
        <pc:spChg chg="add mod">
          <ac:chgData name="Cédric Schaffter" userId="553b4a19-b3bd-4c85-8b03-e3da8d2d0ee5" providerId="ADAL" clId="{CA5ABDE9-7EEE-4F87-BCB6-107A4D98D5A6}" dt="2024-03-19T14:01:33.591" v="3565" actId="1076"/>
          <ac:spMkLst>
            <pc:docMk/>
            <pc:sldMk cId="3775753609" sldId="334"/>
            <ac:spMk id="11" creationId="{B7B1E1AE-A8FC-2368-4552-6DFA08023922}"/>
          </ac:spMkLst>
        </pc:spChg>
        <pc:spChg chg="add mod">
          <ac:chgData name="Cédric Schaffter" userId="553b4a19-b3bd-4c85-8b03-e3da8d2d0ee5" providerId="ADAL" clId="{CA5ABDE9-7EEE-4F87-BCB6-107A4D98D5A6}" dt="2024-03-19T14:02:41.878" v="3586" actId="1076"/>
          <ac:spMkLst>
            <pc:docMk/>
            <pc:sldMk cId="3775753609" sldId="334"/>
            <ac:spMk id="12" creationId="{191741EC-EE97-8ACE-4FC9-A74FB059AB76}"/>
          </ac:spMkLst>
        </pc:spChg>
        <pc:spChg chg="add mod">
          <ac:chgData name="Cédric Schaffter" userId="553b4a19-b3bd-4c85-8b03-e3da8d2d0ee5" providerId="ADAL" clId="{CA5ABDE9-7EEE-4F87-BCB6-107A4D98D5A6}" dt="2024-03-19T14:03:44.171" v="3660" actId="207"/>
          <ac:spMkLst>
            <pc:docMk/>
            <pc:sldMk cId="3775753609" sldId="334"/>
            <ac:spMk id="15" creationId="{EDA183F2-B96A-A855-5C2F-4F5C5695D7D1}"/>
          </ac:spMkLst>
        </pc:spChg>
        <pc:spChg chg="add mod">
          <ac:chgData name="Cédric Schaffter" userId="553b4a19-b3bd-4c85-8b03-e3da8d2d0ee5" providerId="ADAL" clId="{CA5ABDE9-7EEE-4F87-BCB6-107A4D98D5A6}" dt="2024-03-19T14:03:53.716" v="3664" actId="20577"/>
          <ac:spMkLst>
            <pc:docMk/>
            <pc:sldMk cId="3775753609" sldId="334"/>
            <ac:spMk id="16" creationId="{8592FF5D-3BB0-1FD5-D261-7868878BE61B}"/>
          </ac:spMkLst>
        </pc:spChg>
        <pc:spChg chg="add mod">
          <ac:chgData name="Cédric Schaffter" userId="553b4a19-b3bd-4c85-8b03-e3da8d2d0ee5" providerId="ADAL" clId="{CA5ABDE9-7EEE-4F87-BCB6-107A4D98D5A6}" dt="2024-03-19T14:04:57.147" v="3752" actId="20577"/>
          <ac:spMkLst>
            <pc:docMk/>
            <pc:sldMk cId="3775753609" sldId="334"/>
            <ac:spMk id="19" creationId="{B49FD00B-A733-E795-8024-B0E3F0D40938}"/>
          </ac:spMkLst>
        </pc:spChg>
        <pc:spChg chg="add mod">
          <ac:chgData name="Cédric Schaffter" userId="553b4a19-b3bd-4c85-8b03-e3da8d2d0ee5" providerId="ADAL" clId="{CA5ABDE9-7EEE-4F87-BCB6-107A4D98D5A6}" dt="2024-03-19T14:05:06.282" v="3756" actId="20577"/>
          <ac:spMkLst>
            <pc:docMk/>
            <pc:sldMk cId="3775753609" sldId="334"/>
            <ac:spMk id="20" creationId="{1A78C07E-AAA5-6A2A-4BCB-B6C6F84C2FA4}"/>
          </ac:spMkLst>
        </pc:spChg>
        <pc:spChg chg="add mod">
          <ac:chgData name="Cédric Schaffter" userId="553b4a19-b3bd-4c85-8b03-e3da8d2d0ee5" providerId="ADAL" clId="{CA5ABDE9-7EEE-4F87-BCB6-107A4D98D5A6}" dt="2024-03-19T14:05:59.519" v="3872" actId="20577"/>
          <ac:spMkLst>
            <pc:docMk/>
            <pc:sldMk cId="3775753609" sldId="334"/>
            <ac:spMk id="24" creationId="{B71E6123-B3B1-7AE2-4C95-E9319BE3F77D}"/>
          </ac:spMkLst>
        </pc:spChg>
        <pc:spChg chg="add mod">
          <ac:chgData name="Cédric Schaffter" userId="553b4a19-b3bd-4c85-8b03-e3da8d2d0ee5" providerId="ADAL" clId="{CA5ABDE9-7EEE-4F87-BCB6-107A4D98D5A6}" dt="2024-03-19T14:07:38.536" v="3873"/>
          <ac:spMkLst>
            <pc:docMk/>
            <pc:sldMk cId="3775753609" sldId="334"/>
            <ac:spMk id="25" creationId="{9FFFD43B-0FA8-7034-A1AC-AE6F75AA4744}"/>
          </ac:spMkLst>
        </pc:spChg>
        <pc:picChg chg="add mod">
          <ac:chgData name="Cédric Schaffter" userId="553b4a19-b3bd-4c85-8b03-e3da8d2d0ee5" providerId="ADAL" clId="{CA5ABDE9-7EEE-4F87-BCB6-107A4D98D5A6}" dt="2024-03-19T14:00:07.882" v="3540" actId="1076"/>
          <ac:picMkLst>
            <pc:docMk/>
            <pc:sldMk cId="3775753609" sldId="334"/>
            <ac:picMk id="6" creationId="{4A7D49D5-3F7A-2ED5-9D53-D94F87AE6595}"/>
          </ac:picMkLst>
        </pc:picChg>
        <pc:picChg chg="add mod">
          <ac:chgData name="Cédric Schaffter" userId="553b4a19-b3bd-4c85-8b03-e3da8d2d0ee5" providerId="ADAL" clId="{CA5ABDE9-7EEE-4F87-BCB6-107A4D98D5A6}" dt="2024-03-19T14:00:44.403" v="3542" actId="1076"/>
          <ac:picMkLst>
            <pc:docMk/>
            <pc:sldMk cId="3775753609" sldId="334"/>
            <ac:picMk id="8" creationId="{6A27E4A4-8A91-5FC0-40D5-A138A1884A32}"/>
          </ac:picMkLst>
        </pc:picChg>
        <pc:picChg chg="add mod">
          <ac:chgData name="Cédric Schaffter" userId="553b4a19-b3bd-4c85-8b03-e3da8d2d0ee5" providerId="ADAL" clId="{CA5ABDE9-7EEE-4F87-BCB6-107A4D98D5A6}" dt="2024-03-19T14:01:08.687" v="3544" actId="1076"/>
          <ac:picMkLst>
            <pc:docMk/>
            <pc:sldMk cId="3775753609" sldId="334"/>
            <ac:picMk id="10" creationId="{1E99FB9D-7F4C-A910-97A0-86D614C38044}"/>
          </ac:picMkLst>
        </pc:picChg>
        <pc:cxnChg chg="add mod">
          <ac:chgData name="Cédric Schaffter" userId="553b4a19-b3bd-4c85-8b03-e3da8d2d0ee5" providerId="ADAL" clId="{CA5ABDE9-7EEE-4F87-BCB6-107A4D98D5A6}" dt="2024-03-19T14:03:02.876" v="3589" actId="1582"/>
          <ac:cxnSpMkLst>
            <pc:docMk/>
            <pc:sldMk cId="3775753609" sldId="334"/>
            <ac:cxnSpMk id="14" creationId="{205B2B20-B3F6-CE02-C5E9-B093B27780A2}"/>
          </ac:cxnSpMkLst>
        </pc:cxnChg>
        <pc:cxnChg chg="add mod">
          <ac:chgData name="Cédric Schaffter" userId="553b4a19-b3bd-4c85-8b03-e3da8d2d0ee5" providerId="ADAL" clId="{CA5ABDE9-7EEE-4F87-BCB6-107A4D98D5A6}" dt="2024-03-19T14:04:10.598" v="3667" actId="14100"/>
          <ac:cxnSpMkLst>
            <pc:docMk/>
            <pc:sldMk cId="3775753609" sldId="334"/>
            <ac:cxnSpMk id="17" creationId="{5F664382-CED1-89A6-6D90-5435CCD66565}"/>
          </ac:cxnSpMkLst>
        </pc:cxnChg>
        <pc:cxnChg chg="add mod">
          <ac:chgData name="Cédric Schaffter" userId="553b4a19-b3bd-4c85-8b03-e3da8d2d0ee5" providerId="ADAL" clId="{CA5ABDE9-7EEE-4F87-BCB6-107A4D98D5A6}" dt="2024-03-19T14:05:16.183" v="3759" actId="14100"/>
          <ac:cxnSpMkLst>
            <pc:docMk/>
            <pc:sldMk cId="3775753609" sldId="334"/>
            <ac:cxnSpMk id="21" creationId="{084638AB-1485-DA8B-AF93-B1AC417567FE}"/>
          </ac:cxnSpMkLst>
        </pc:cxnChg>
        <pc:cxnChg chg="add mod">
          <ac:chgData name="Cédric Schaffter" userId="553b4a19-b3bd-4c85-8b03-e3da8d2d0ee5" providerId="ADAL" clId="{CA5ABDE9-7EEE-4F87-BCB6-107A4D98D5A6}" dt="2024-03-19T14:05:19.921" v="3760"/>
          <ac:cxnSpMkLst>
            <pc:docMk/>
            <pc:sldMk cId="3775753609" sldId="334"/>
            <ac:cxnSpMk id="23" creationId="{18548134-9A4A-E9D1-6142-00C72FE7E24C}"/>
          </ac:cxnSpMkLst>
        </pc:cxnChg>
      </pc:sldChg>
      <pc:sldChg chg="addSp modSp add mod">
        <pc:chgData name="Cédric Schaffter" userId="553b4a19-b3bd-4c85-8b03-e3da8d2d0ee5" providerId="ADAL" clId="{CA5ABDE9-7EEE-4F87-BCB6-107A4D98D5A6}" dt="2024-03-19T16:56:49.758" v="7537"/>
        <pc:sldMkLst>
          <pc:docMk/>
          <pc:sldMk cId="1828428187" sldId="335"/>
        </pc:sldMkLst>
        <pc:spChg chg="mod">
          <ac:chgData name="Cédric Schaffter" userId="553b4a19-b3bd-4c85-8b03-e3da8d2d0ee5" providerId="ADAL" clId="{CA5ABDE9-7EEE-4F87-BCB6-107A4D98D5A6}" dt="2024-03-19T10:09:56.149" v="1431" actId="20577"/>
          <ac:spMkLst>
            <pc:docMk/>
            <pc:sldMk cId="1828428187" sldId="33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38:51.469" v="6975" actId="5793"/>
          <ac:spMkLst>
            <pc:docMk/>
            <pc:sldMk cId="1828428187" sldId="335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58" v="7537"/>
          <ac:spMkLst>
            <pc:docMk/>
            <pc:sldMk cId="1828428187" sldId="335"/>
            <ac:spMk id="6" creationId="{CD9FBD2A-2062-4F7B-19F2-26FBE3DAE190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6:56:49.766" v="7549"/>
        <pc:sldMkLst>
          <pc:docMk/>
          <pc:sldMk cId="3383590322" sldId="336"/>
        </pc:sldMkLst>
        <pc:spChg chg="mod">
          <ac:chgData name="Cédric Schaffter" userId="553b4a19-b3bd-4c85-8b03-e3da8d2d0ee5" providerId="ADAL" clId="{CA5ABDE9-7EEE-4F87-BCB6-107A4D98D5A6}" dt="2024-03-19T16:40:36.570" v="6993" actId="20577"/>
          <ac:spMkLst>
            <pc:docMk/>
            <pc:sldMk cId="3383590322" sldId="33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6" v="7549"/>
          <ac:spMkLst>
            <pc:docMk/>
            <pc:sldMk cId="3383590322" sldId="336"/>
            <ac:spMk id="6" creationId="{BBC28BE5-46F6-E3FC-4F92-64D5620624DD}"/>
          </ac:spMkLst>
        </pc:spChg>
      </pc:sldChg>
      <pc:sldChg chg="add del">
        <pc:chgData name="Cédric Schaffter" userId="553b4a19-b3bd-4c85-8b03-e3da8d2d0ee5" providerId="ADAL" clId="{CA5ABDE9-7EEE-4F87-BCB6-107A4D98D5A6}" dt="2024-03-19T11:40:00.886" v="1804" actId="47"/>
        <pc:sldMkLst>
          <pc:docMk/>
          <pc:sldMk cId="3716114426" sldId="337"/>
        </pc:sldMkLst>
      </pc:sldChg>
      <pc:sldChg chg="addSp modSp add mod">
        <pc:chgData name="Cédric Schaffter" userId="553b4a19-b3bd-4c85-8b03-e3da8d2d0ee5" providerId="ADAL" clId="{CA5ABDE9-7EEE-4F87-BCB6-107A4D98D5A6}" dt="2024-03-19T16:56:49.710" v="7451"/>
        <pc:sldMkLst>
          <pc:docMk/>
          <pc:sldMk cId="67380971" sldId="338"/>
        </pc:sldMkLst>
        <pc:spChg chg="mod">
          <ac:chgData name="Cédric Schaffter" userId="553b4a19-b3bd-4c85-8b03-e3da8d2d0ee5" providerId="ADAL" clId="{CA5ABDE9-7EEE-4F87-BCB6-107A4D98D5A6}" dt="2024-03-19T11:49:08.632" v="2155" actId="20577"/>
          <ac:spMkLst>
            <pc:docMk/>
            <pc:sldMk cId="67380971" sldId="33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10" v="7451"/>
          <ac:spMkLst>
            <pc:docMk/>
            <pc:sldMk cId="67380971" sldId="338"/>
            <ac:spMk id="6" creationId="{F0E144FB-8A22-A958-FF46-A2112B05E965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824" v="7645"/>
        <pc:sldMkLst>
          <pc:docMk/>
          <pc:sldMk cId="398400298" sldId="339"/>
        </pc:sldMkLst>
        <pc:spChg chg="mod">
          <ac:chgData name="Cédric Schaffter" userId="553b4a19-b3bd-4c85-8b03-e3da8d2d0ee5" providerId="ADAL" clId="{CA5ABDE9-7EEE-4F87-BCB6-107A4D98D5A6}" dt="2024-03-19T11:43:41.164" v="1944" actId="20577"/>
          <ac:spMkLst>
            <pc:docMk/>
            <pc:sldMk cId="398400298" sldId="339"/>
            <ac:spMk id="2" creationId="{577CA417-48A2-4EC1-BB6A-E88DDE96D870}"/>
          </ac:spMkLst>
        </pc:spChg>
        <pc:spChg chg="add mod">
          <ac:chgData name="Cédric Schaffter" userId="553b4a19-b3bd-4c85-8b03-e3da8d2d0ee5" providerId="ADAL" clId="{CA5ABDE9-7EEE-4F87-BCB6-107A4D98D5A6}" dt="2024-03-19T16:56:49.824" v="7645"/>
          <ac:spMkLst>
            <pc:docMk/>
            <pc:sldMk cId="398400298" sldId="339"/>
            <ac:spMk id="4" creationId="{4333C1F3-FD8A-3F32-AC67-148CAB28B48F}"/>
          </ac:spMkLst>
        </pc:spChg>
        <pc:spChg chg="del">
          <ac:chgData name="Cédric Schaffter" userId="553b4a19-b3bd-4c85-8b03-e3da8d2d0ee5" providerId="ADAL" clId="{CA5ABDE9-7EEE-4F87-BCB6-107A4D98D5A6}" dt="2024-03-19T16:56:49.821" v="7641"/>
          <ac:spMkLst>
            <pc:docMk/>
            <pc:sldMk cId="398400298" sldId="339"/>
            <ac:spMk id="5" creationId="{9CD6382B-7264-B57D-B3BE-D2E13793160C}"/>
          </ac:spMkLst>
        </pc:spChg>
      </pc:sldChg>
      <pc:sldChg chg="add del">
        <pc:chgData name="Cédric Schaffter" userId="553b4a19-b3bd-4c85-8b03-e3da8d2d0ee5" providerId="ADAL" clId="{CA5ABDE9-7EEE-4F87-BCB6-107A4D98D5A6}" dt="2024-03-19T11:40:17.282" v="1806"/>
        <pc:sldMkLst>
          <pc:docMk/>
          <pc:sldMk cId="3739631888" sldId="339"/>
        </pc:sldMkLst>
      </pc:sldChg>
      <pc:sldChg chg="addSp modSp add mod">
        <pc:chgData name="Cédric Schaffter" userId="553b4a19-b3bd-4c85-8b03-e3da8d2d0ee5" providerId="ADAL" clId="{CA5ABDE9-7EEE-4F87-BCB6-107A4D98D5A6}" dt="2024-03-19T16:56:49.827" v="7649"/>
        <pc:sldMkLst>
          <pc:docMk/>
          <pc:sldMk cId="738162757" sldId="340"/>
        </pc:sldMkLst>
        <pc:spChg chg="mod">
          <ac:chgData name="Cédric Schaffter" userId="553b4a19-b3bd-4c85-8b03-e3da8d2d0ee5" providerId="ADAL" clId="{CA5ABDE9-7EEE-4F87-BCB6-107A4D98D5A6}" dt="2024-03-19T12:52:22.915" v="2540" actId="20577"/>
          <ac:spMkLst>
            <pc:docMk/>
            <pc:sldMk cId="738162757" sldId="340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2:54:15.261" v="2733" actId="20577"/>
          <ac:spMkLst>
            <pc:docMk/>
            <pc:sldMk cId="738162757" sldId="34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27" v="7649"/>
          <ac:spMkLst>
            <pc:docMk/>
            <pc:sldMk cId="738162757" sldId="340"/>
            <ac:spMk id="6" creationId="{4529FDCF-5710-A864-41EE-D205C928077B}"/>
          </ac:spMkLst>
        </pc:spChg>
      </pc:sldChg>
      <pc:sldChg chg="addSp modSp add mod modNotesTx">
        <pc:chgData name="Cédric Schaffter" userId="553b4a19-b3bd-4c85-8b03-e3da8d2d0ee5" providerId="ADAL" clId="{CA5ABDE9-7EEE-4F87-BCB6-107A4D98D5A6}" dt="2024-03-19T17:00:59.167" v="7944" actId="20577"/>
        <pc:sldMkLst>
          <pc:docMk/>
          <pc:sldMk cId="3839176104" sldId="341"/>
        </pc:sldMkLst>
        <pc:spChg chg="mod">
          <ac:chgData name="Cédric Schaffter" userId="553b4a19-b3bd-4c85-8b03-e3da8d2d0ee5" providerId="ADAL" clId="{CA5ABDE9-7EEE-4F87-BCB6-107A4D98D5A6}" dt="2024-03-19T11:48:50.926" v="2149" actId="20577"/>
          <ac:spMkLst>
            <pc:docMk/>
            <pc:sldMk cId="3839176104" sldId="34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7:00:59.167" v="7944" actId="20577"/>
          <ac:spMkLst>
            <pc:docMk/>
            <pc:sldMk cId="3839176104" sldId="34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20" v="7639"/>
          <ac:spMkLst>
            <pc:docMk/>
            <pc:sldMk cId="3839176104" sldId="341"/>
            <ac:spMk id="6" creationId="{035A7EA8-F034-FF7D-91EF-7787F2E19434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660" v="7367"/>
        <pc:sldMkLst>
          <pc:docMk/>
          <pc:sldMk cId="462745293" sldId="342"/>
        </pc:sldMkLst>
        <pc:spChg chg="mod">
          <ac:chgData name="Cédric Schaffter" userId="553b4a19-b3bd-4c85-8b03-e3da8d2d0ee5" providerId="ADAL" clId="{CA5ABDE9-7EEE-4F87-BCB6-107A4D98D5A6}" dt="2024-03-19T11:47:11.465" v="2097" actId="13926"/>
          <ac:spMkLst>
            <pc:docMk/>
            <pc:sldMk cId="462745293" sldId="342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0" v="7367"/>
          <ac:spMkLst>
            <pc:docMk/>
            <pc:sldMk cId="462745293" sldId="342"/>
            <ac:spMk id="5" creationId="{A0603B42-F47A-EC33-1A4F-CFB57A176C17}"/>
          </ac:spMkLst>
        </pc:spChg>
        <pc:spChg chg="del">
          <ac:chgData name="Cédric Schaffter" userId="553b4a19-b3bd-4c85-8b03-e3da8d2d0ee5" providerId="ADAL" clId="{CA5ABDE9-7EEE-4F87-BCB6-107A4D98D5A6}" dt="2024-03-19T16:56:49.657" v="7363"/>
          <ac:spMkLst>
            <pc:docMk/>
            <pc:sldMk cId="462745293" sldId="342"/>
            <ac:spMk id="7" creationId="{08F3BDFE-77C0-32C6-0979-DF4CA59B4154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663" v="7373"/>
        <pc:sldMkLst>
          <pc:docMk/>
          <pc:sldMk cId="2068900412" sldId="343"/>
        </pc:sldMkLst>
        <pc:spChg chg="mod">
          <ac:chgData name="Cédric Schaffter" userId="553b4a19-b3bd-4c85-8b03-e3da8d2d0ee5" providerId="ADAL" clId="{CA5ABDE9-7EEE-4F87-BCB6-107A4D98D5A6}" dt="2024-03-19T11:47:22.985" v="2101" actId="108"/>
          <ac:spMkLst>
            <pc:docMk/>
            <pc:sldMk cId="2068900412" sldId="343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3" v="7373"/>
          <ac:spMkLst>
            <pc:docMk/>
            <pc:sldMk cId="2068900412" sldId="343"/>
            <ac:spMk id="5" creationId="{C0613BE4-6D79-F4CF-9259-D0D040667A24}"/>
          </ac:spMkLst>
        </pc:spChg>
        <pc:spChg chg="del">
          <ac:chgData name="Cédric Schaffter" userId="553b4a19-b3bd-4c85-8b03-e3da8d2d0ee5" providerId="ADAL" clId="{CA5ABDE9-7EEE-4F87-BCB6-107A4D98D5A6}" dt="2024-03-19T16:56:49.661" v="7369"/>
          <ac:spMkLst>
            <pc:docMk/>
            <pc:sldMk cId="2068900412" sldId="343"/>
            <ac:spMk id="7" creationId="{08F3BDFE-77C0-32C6-0979-DF4CA59B4154}"/>
          </ac:spMkLst>
        </pc:spChg>
      </pc:sldChg>
      <pc:sldChg chg="add del">
        <pc:chgData name="Cédric Schaffter" userId="553b4a19-b3bd-4c85-8b03-e3da8d2d0ee5" providerId="ADAL" clId="{CA5ABDE9-7EEE-4F87-BCB6-107A4D98D5A6}" dt="2024-03-19T11:50:10.709" v="2172" actId="2890"/>
        <pc:sldMkLst>
          <pc:docMk/>
          <pc:sldMk cId="598092111" sldId="344"/>
        </pc:sldMkLst>
      </pc:sldChg>
      <pc:sldChg chg="addSp modSp add mod">
        <pc:chgData name="Cédric Schaffter" userId="553b4a19-b3bd-4c85-8b03-e3da8d2d0ee5" providerId="ADAL" clId="{CA5ABDE9-7EEE-4F87-BCB6-107A4D98D5A6}" dt="2024-03-19T16:56:49.779" v="7571"/>
        <pc:sldMkLst>
          <pc:docMk/>
          <pc:sldMk cId="1075131303" sldId="344"/>
        </pc:sldMkLst>
        <pc:spChg chg="mod">
          <ac:chgData name="Cédric Schaffter" userId="553b4a19-b3bd-4c85-8b03-e3da8d2d0ee5" providerId="ADAL" clId="{CA5ABDE9-7EEE-4F87-BCB6-107A4D98D5A6}" dt="2024-03-19T12:39:43.185" v="2457" actId="20577"/>
          <ac:spMkLst>
            <pc:docMk/>
            <pc:sldMk cId="1075131303" sldId="34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54:19.457" v="7343" actId="20577"/>
          <ac:spMkLst>
            <pc:docMk/>
            <pc:sldMk cId="1075131303" sldId="34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9" v="7571"/>
          <ac:spMkLst>
            <pc:docMk/>
            <pc:sldMk cId="1075131303" sldId="344"/>
            <ac:spMk id="6" creationId="{54A59324-518D-83A2-37BA-EA236DC39AA3}"/>
          </ac:spMkLst>
        </pc:spChg>
      </pc:sldChg>
      <pc:sldChg chg="modSp add mod">
        <pc:chgData name="Cédric Schaffter" userId="553b4a19-b3bd-4c85-8b03-e3da8d2d0ee5" providerId="ADAL" clId="{CA5ABDE9-7EEE-4F87-BCB6-107A4D98D5A6}" dt="2024-03-19T12:40:40.649" v="2505" actId="20577"/>
        <pc:sldMkLst>
          <pc:docMk/>
          <pc:sldMk cId="2184693816" sldId="345"/>
        </pc:sldMkLst>
        <pc:spChg chg="mod">
          <ac:chgData name="Cédric Schaffter" userId="553b4a19-b3bd-4c85-8b03-e3da8d2d0ee5" providerId="ADAL" clId="{CA5ABDE9-7EEE-4F87-BCB6-107A4D98D5A6}" dt="2024-03-19T12:40:31.124" v="2487" actId="27636"/>
          <ac:spMkLst>
            <pc:docMk/>
            <pc:sldMk cId="2184693816" sldId="345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2:40:40.649" v="2505" actId="20577"/>
          <ac:spMkLst>
            <pc:docMk/>
            <pc:sldMk cId="2184693816" sldId="345"/>
            <ac:spMk id="3" creationId="{942E22A4-A7C2-811E-10FB-FA0F6AF6712F}"/>
          </ac:spMkLst>
        </pc:spChg>
      </pc:sldChg>
      <pc:sldChg chg="add">
        <pc:chgData name="Cédric Schaffter" userId="553b4a19-b3bd-4c85-8b03-e3da8d2d0ee5" providerId="ADAL" clId="{CA5ABDE9-7EEE-4F87-BCB6-107A4D98D5A6}" dt="2024-03-19T12:40:47.144" v="2506"/>
        <pc:sldMkLst>
          <pc:docMk/>
          <pc:sldMk cId="3681931791" sldId="346"/>
        </pc:sldMkLst>
      </pc:sldChg>
      <pc:sldChg chg="addSp delSp modSp add mod">
        <pc:chgData name="Cédric Schaffter" userId="553b4a19-b3bd-4c85-8b03-e3da8d2d0ee5" providerId="ADAL" clId="{CA5ABDE9-7EEE-4F87-BCB6-107A4D98D5A6}" dt="2024-03-19T16:56:49.830" v="7655"/>
        <pc:sldMkLst>
          <pc:docMk/>
          <pc:sldMk cId="3064999319" sldId="347"/>
        </pc:sldMkLst>
        <pc:spChg chg="mod">
          <ac:chgData name="Cédric Schaffter" userId="553b4a19-b3bd-4c85-8b03-e3da8d2d0ee5" providerId="ADAL" clId="{CA5ABDE9-7EEE-4F87-BCB6-107A4D98D5A6}" dt="2024-03-19T12:53:22.540" v="2638" actId="20577"/>
          <ac:spMkLst>
            <pc:docMk/>
            <pc:sldMk cId="3064999319" sldId="347"/>
            <ac:spMk id="2" creationId="{577CA417-48A2-4EC1-BB6A-E88DDE96D870}"/>
          </ac:spMkLst>
        </pc:spChg>
        <pc:spChg chg="add mod">
          <ac:chgData name="Cédric Schaffter" userId="553b4a19-b3bd-4c85-8b03-e3da8d2d0ee5" providerId="ADAL" clId="{CA5ABDE9-7EEE-4F87-BCB6-107A4D98D5A6}" dt="2024-03-19T16:56:49.830" v="7655"/>
          <ac:spMkLst>
            <pc:docMk/>
            <pc:sldMk cId="3064999319" sldId="347"/>
            <ac:spMk id="4" creationId="{F8056EA6-4727-00D0-2A94-D655FD058B18}"/>
          </ac:spMkLst>
        </pc:spChg>
        <pc:spChg chg="del">
          <ac:chgData name="Cédric Schaffter" userId="553b4a19-b3bd-4c85-8b03-e3da8d2d0ee5" providerId="ADAL" clId="{CA5ABDE9-7EEE-4F87-BCB6-107A4D98D5A6}" dt="2024-03-19T16:56:49.828" v="7651"/>
          <ac:spMkLst>
            <pc:docMk/>
            <pc:sldMk cId="3064999319" sldId="347"/>
            <ac:spMk id="5" creationId="{9CD6382B-7264-B57D-B3BE-D2E13793160C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833" v="7659"/>
        <pc:sldMkLst>
          <pc:docMk/>
          <pc:sldMk cId="3173064900" sldId="348"/>
        </pc:sldMkLst>
        <pc:spChg chg="mod">
          <ac:chgData name="Cédric Schaffter" userId="553b4a19-b3bd-4c85-8b03-e3da8d2d0ee5" providerId="ADAL" clId="{CA5ABDE9-7EEE-4F87-BCB6-107A4D98D5A6}" dt="2024-03-19T12:53:34.891" v="2653" actId="20577"/>
          <ac:spMkLst>
            <pc:docMk/>
            <pc:sldMk cId="3173064900" sldId="348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6:30:31.106" v="6414" actId="20577"/>
          <ac:spMkLst>
            <pc:docMk/>
            <pc:sldMk cId="3173064900" sldId="34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833" v="7659"/>
          <ac:spMkLst>
            <pc:docMk/>
            <pc:sldMk cId="3173064900" sldId="348"/>
            <ac:spMk id="6" creationId="{D95872B9-C29C-04B2-1225-A0F16206C6F5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32" v="7493"/>
        <pc:sldMkLst>
          <pc:docMk/>
          <pc:sldMk cId="2864663948" sldId="349"/>
        </pc:sldMkLst>
        <pc:spChg chg="mod">
          <ac:chgData name="Cédric Schaffter" userId="553b4a19-b3bd-4c85-8b03-e3da8d2d0ee5" providerId="ADAL" clId="{CA5ABDE9-7EEE-4F87-BCB6-107A4D98D5A6}" dt="2024-03-19T16:43:40.903" v="7130" actId="20577"/>
          <ac:spMkLst>
            <pc:docMk/>
            <pc:sldMk cId="2864663948" sldId="34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32" v="7493"/>
          <ac:spMkLst>
            <pc:docMk/>
            <pc:sldMk cId="2864663948" sldId="349"/>
            <ac:spMk id="6" creationId="{EE3BAB4D-8048-2790-65C1-01226DD49660}"/>
          </ac:spMkLst>
        </pc:spChg>
      </pc:sldChg>
      <pc:sldChg chg="addSp modSp add mod ord">
        <pc:chgData name="Cédric Schaffter" userId="553b4a19-b3bd-4c85-8b03-e3da8d2d0ee5" providerId="ADAL" clId="{CA5ABDE9-7EEE-4F87-BCB6-107A4D98D5A6}" dt="2024-03-19T16:56:49.739" v="7507"/>
        <pc:sldMkLst>
          <pc:docMk/>
          <pc:sldMk cId="1581501484" sldId="350"/>
        </pc:sldMkLst>
        <pc:spChg chg="mod">
          <ac:chgData name="Cédric Schaffter" userId="553b4a19-b3bd-4c85-8b03-e3da8d2d0ee5" providerId="ADAL" clId="{CA5ABDE9-7EEE-4F87-BCB6-107A4D98D5A6}" dt="2024-03-19T14:10:17.186" v="3944" actId="27636"/>
          <ac:spMkLst>
            <pc:docMk/>
            <pc:sldMk cId="1581501484" sldId="350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39" v="7507"/>
          <ac:spMkLst>
            <pc:docMk/>
            <pc:sldMk cId="1581501484" sldId="350"/>
            <ac:spMk id="6" creationId="{27A53BCE-C2BB-F4B2-9C75-96C4C3503B39}"/>
          </ac:spMkLst>
        </pc:spChg>
      </pc:sldChg>
      <pc:sldChg chg="modSp add del mod">
        <pc:chgData name="Cédric Schaffter" userId="553b4a19-b3bd-4c85-8b03-e3da8d2d0ee5" providerId="ADAL" clId="{CA5ABDE9-7EEE-4F87-BCB6-107A4D98D5A6}" dt="2024-03-19T14:10:32.470" v="3945" actId="47"/>
        <pc:sldMkLst>
          <pc:docMk/>
          <pc:sldMk cId="402210403" sldId="351"/>
        </pc:sldMkLst>
        <pc:spChg chg="mod">
          <ac:chgData name="Cédric Schaffter" userId="553b4a19-b3bd-4c85-8b03-e3da8d2d0ee5" providerId="ADAL" clId="{CA5ABDE9-7EEE-4F87-BCB6-107A4D98D5A6}" dt="2024-03-19T14:09:17.680" v="3889" actId="20577"/>
          <ac:spMkLst>
            <pc:docMk/>
            <pc:sldMk cId="402210403" sldId="351"/>
            <ac:spMk id="2" creationId="{6E891AC1-7757-84E9-A4B6-A3DAC9873AC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744" v="7515"/>
        <pc:sldMkLst>
          <pc:docMk/>
          <pc:sldMk cId="1076046755" sldId="351"/>
        </pc:sldMkLst>
        <pc:spChg chg="mod">
          <ac:chgData name="Cédric Schaffter" userId="553b4a19-b3bd-4c85-8b03-e3da8d2d0ee5" providerId="ADAL" clId="{CA5ABDE9-7EEE-4F87-BCB6-107A4D98D5A6}" dt="2024-03-19T14:16:13.745" v="4300" actId="20577"/>
          <ac:spMkLst>
            <pc:docMk/>
            <pc:sldMk cId="1076046755" sldId="351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4:14:53.267" v="4185" actId="20577"/>
          <ac:spMkLst>
            <pc:docMk/>
            <pc:sldMk cId="1076046755" sldId="351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4" v="7515"/>
          <ac:spMkLst>
            <pc:docMk/>
            <pc:sldMk cId="1076046755" sldId="351"/>
            <ac:spMk id="6" creationId="{EB5F0D70-D289-0416-3AC0-471171D8BB64}"/>
          </ac:spMkLst>
        </pc:spChg>
        <pc:spChg chg="del">
          <ac:chgData name="Cédric Schaffter" userId="553b4a19-b3bd-4c85-8b03-e3da8d2d0ee5" providerId="ADAL" clId="{CA5ABDE9-7EEE-4F87-BCB6-107A4D98D5A6}" dt="2024-03-19T14:13:14.869" v="3962" actId="478"/>
          <ac:spMkLst>
            <pc:docMk/>
            <pc:sldMk cId="1076046755" sldId="351"/>
            <ac:spMk id="11" creationId="{B7B1E1AE-A8FC-2368-4552-6DFA08023922}"/>
          </ac:spMkLst>
        </pc:spChg>
        <pc:spChg chg="del">
          <ac:chgData name="Cédric Schaffter" userId="553b4a19-b3bd-4c85-8b03-e3da8d2d0ee5" providerId="ADAL" clId="{CA5ABDE9-7EEE-4F87-BCB6-107A4D98D5A6}" dt="2024-03-19T14:13:28.173" v="3969" actId="478"/>
          <ac:spMkLst>
            <pc:docMk/>
            <pc:sldMk cId="1076046755" sldId="351"/>
            <ac:spMk id="12" creationId="{191741EC-EE97-8ACE-4FC9-A74FB059AB76}"/>
          </ac:spMkLst>
        </pc:spChg>
        <pc:spChg chg="del">
          <ac:chgData name="Cédric Schaffter" userId="553b4a19-b3bd-4c85-8b03-e3da8d2d0ee5" providerId="ADAL" clId="{CA5ABDE9-7EEE-4F87-BCB6-107A4D98D5A6}" dt="2024-03-19T14:13:31.355" v="3970" actId="478"/>
          <ac:spMkLst>
            <pc:docMk/>
            <pc:sldMk cId="1076046755" sldId="351"/>
            <ac:spMk id="15" creationId="{EDA183F2-B96A-A855-5C2F-4F5C5695D7D1}"/>
          </ac:spMkLst>
        </pc:spChg>
        <pc:spChg chg="del">
          <ac:chgData name="Cédric Schaffter" userId="553b4a19-b3bd-4c85-8b03-e3da8d2d0ee5" providerId="ADAL" clId="{CA5ABDE9-7EEE-4F87-BCB6-107A4D98D5A6}" dt="2024-03-19T14:13:21.318" v="3965" actId="478"/>
          <ac:spMkLst>
            <pc:docMk/>
            <pc:sldMk cId="1076046755" sldId="351"/>
            <ac:spMk id="16" creationId="{8592FF5D-3BB0-1FD5-D261-7868878BE61B}"/>
          </ac:spMkLst>
        </pc:spChg>
        <pc:spChg chg="del">
          <ac:chgData name="Cédric Schaffter" userId="553b4a19-b3bd-4c85-8b03-e3da8d2d0ee5" providerId="ADAL" clId="{CA5ABDE9-7EEE-4F87-BCB6-107A4D98D5A6}" dt="2024-03-19T14:13:17.604" v="3963" actId="478"/>
          <ac:spMkLst>
            <pc:docMk/>
            <pc:sldMk cId="1076046755" sldId="351"/>
            <ac:spMk id="19" creationId="{B49FD00B-A733-E795-8024-B0E3F0D40938}"/>
          </ac:spMkLst>
        </pc:spChg>
        <pc:spChg chg="del">
          <ac:chgData name="Cédric Schaffter" userId="553b4a19-b3bd-4c85-8b03-e3da8d2d0ee5" providerId="ADAL" clId="{CA5ABDE9-7EEE-4F87-BCB6-107A4D98D5A6}" dt="2024-03-19T14:13:24.661" v="3967" actId="478"/>
          <ac:spMkLst>
            <pc:docMk/>
            <pc:sldMk cId="1076046755" sldId="351"/>
            <ac:spMk id="20" creationId="{1A78C07E-AAA5-6A2A-4BCB-B6C6F84C2FA4}"/>
          </ac:spMkLst>
        </pc:spChg>
        <pc:spChg chg="del">
          <ac:chgData name="Cédric Schaffter" userId="553b4a19-b3bd-4c85-8b03-e3da8d2d0ee5" providerId="ADAL" clId="{CA5ABDE9-7EEE-4F87-BCB6-107A4D98D5A6}" dt="2024-03-19T14:13:34.966" v="3972" actId="478"/>
          <ac:spMkLst>
            <pc:docMk/>
            <pc:sldMk cId="1076046755" sldId="351"/>
            <ac:spMk id="24" creationId="{B71E6123-B3B1-7AE2-4C95-E9319BE3F77D}"/>
          </ac:spMkLst>
        </pc:spChg>
        <pc:picChg chg="del">
          <ac:chgData name="Cédric Schaffter" userId="553b4a19-b3bd-4c85-8b03-e3da8d2d0ee5" providerId="ADAL" clId="{CA5ABDE9-7EEE-4F87-BCB6-107A4D98D5A6}" dt="2024-03-19T14:13:36.571" v="3973" actId="478"/>
          <ac:picMkLst>
            <pc:docMk/>
            <pc:sldMk cId="1076046755" sldId="351"/>
            <ac:picMk id="6" creationId="{4A7D49D5-3F7A-2ED5-9D53-D94F87AE6595}"/>
          </ac:picMkLst>
        </pc:picChg>
        <pc:picChg chg="del">
          <ac:chgData name="Cédric Schaffter" userId="553b4a19-b3bd-4c85-8b03-e3da8d2d0ee5" providerId="ADAL" clId="{CA5ABDE9-7EEE-4F87-BCB6-107A4D98D5A6}" dt="2024-03-19T14:13:12.216" v="3961" actId="478"/>
          <ac:picMkLst>
            <pc:docMk/>
            <pc:sldMk cId="1076046755" sldId="351"/>
            <ac:picMk id="8" creationId="{6A27E4A4-8A91-5FC0-40D5-A138A1884A32}"/>
          </ac:picMkLst>
        </pc:picChg>
        <pc:picChg chg="del">
          <ac:chgData name="Cédric Schaffter" userId="553b4a19-b3bd-4c85-8b03-e3da8d2d0ee5" providerId="ADAL" clId="{CA5ABDE9-7EEE-4F87-BCB6-107A4D98D5A6}" dt="2024-03-19T14:13:23.029" v="3966" actId="478"/>
          <ac:picMkLst>
            <pc:docMk/>
            <pc:sldMk cId="1076046755" sldId="351"/>
            <ac:picMk id="10" creationId="{1E99FB9D-7F4C-A910-97A0-86D614C38044}"/>
          </ac:picMkLst>
        </pc:picChg>
        <pc:cxnChg chg="del">
          <ac:chgData name="Cédric Schaffter" userId="553b4a19-b3bd-4c85-8b03-e3da8d2d0ee5" providerId="ADAL" clId="{CA5ABDE9-7EEE-4F87-BCB6-107A4D98D5A6}" dt="2024-03-19T14:13:26.606" v="3968" actId="478"/>
          <ac:cxnSpMkLst>
            <pc:docMk/>
            <pc:sldMk cId="1076046755" sldId="351"/>
            <ac:cxnSpMk id="14" creationId="{205B2B20-B3F6-CE02-C5E9-B093B27780A2}"/>
          </ac:cxnSpMkLst>
        </pc:cxnChg>
        <pc:cxnChg chg="del">
          <ac:chgData name="Cédric Schaffter" userId="553b4a19-b3bd-4c85-8b03-e3da8d2d0ee5" providerId="ADAL" clId="{CA5ABDE9-7EEE-4F87-BCB6-107A4D98D5A6}" dt="2024-03-19T14:13:19.501" v="3964" actId="478"/>
          <ac:cxnSpMkLst>
            <pc:docMk/>
            <pc:sldMk cId="1076046755" sldId="351"/>
            <ac:cxnSpMk id="17" creationId="{5F664382-CED1-89A6-6D90-5435CCD66565}"/>
          </ac:cxnSpMkLst>
        </pc:cxnChg>
        <pc:cxnChg chg="del">
          <ac:chgData name="Cédric Schaffter" userId="553b4a19-b3bd-4c85-8b03-e3da8d2d0ee5" providerId="ADAL" clId="{CA5ABDE9-7EEE-4F87-BCB6-107A4D98D5A6}" dt="2024-03-19T14:13:33.115" v="3971" actId="478"/>
          <ac:cxnSpMkLst>
            <pc:docMk/>
            <pc:sldMk cId="1076046755" sldId="351"/>
            <ac:cxnSpMk id="21" creationId="{084638AB-1485-DA8B-AF93-B1AC417567FE}"/>
          </ac:cxnSpMkLst>
        </pc:cxnChg>
      </pc:sldChg>
      <pc:sldChg chg="addSp modSp add mod">
        <pc:chgData name="Cédric Schaffter" userId="553b4a19-b3bd-4c85-8b03-e3da8d2d0ee5" providerId="ADAL" clId="{CA5ABDE9-7EEE-4F87-BCB6-107A4D98D5A6}" dt="2024-03-19T16:56:49.747" v="7519"/>
        <pc:sldMkLst>
          <pc:docMk/>
          <pc:sldMk cId="401254169" sldId="352"/>
        </pc:sldMkLst>
        <pc:spChg chg="mod">
          <ac:chgData name="Cédric Schaffter" userId="553b4a19-b3bd-4c85-8b03-e3da8d2d0ee5" providerId="ADAL" clId="{CA5ABDE9-7EEE-4F87-BCB6-107A4D98D5A6}" dt="2024-03-19T14:16:00.545" v="4296" actId="20577"/>
          <ac:spMkLst>
            <pc:docMk/>
            <pc:sldMk cId="401254169" sldId="352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7" v="7519"/>
          <ac:spMkLst>
            <pc:docMk/>
            <pc:sldMk cId="401254169" sldId="352"/>
            <ac:spMk id="6" creationId="{3110834B-5710-1F07-9DF9-66A7395E33B3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49" v="7523"/>
        <pc:sldMkLst>
          <pc:docMk/>
          <pc:sldMk cId="2591550510" sldId="353"/>
        </pc:sldMkLst>
        <pc:spChg chg="mod">
          <ac:chgData name="Cédric Schaffter" userId="553b4a19-b3bd-4c85-8b03-e3da8d2d0ee5" providerId="ADAL" clId="{CA5ABDE9-7EEE-4F87-BCB6-107A4D98D5A6}" dt="2024-03-19T14:18:52.174" v="4378" actId="20577"/>
          <ac:spMkLst>
            <pc:docMk/>
            <pc:sldMk cId="2591550510" sldId="353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49" v="7523"/>
          <ac:spMkLst>
            <pc:docMk/>
            <pc:sldMk cId="2591550510" sldId="353"/>
            <ac:spMk id="6" creationId="{1D400EC2-F71D-4733-77E0-DEE7BB062894}"/>
          </ac:spMkLst>
        </pc:spChg>
      </pc:sldChg>
      <pc:sldChg chg="add del">
        <pc:chgData name="Cédric Schaffter" userId="553b4a19-b3bd-4c85-8b03-e3da8d2d0ee5" providerId="ADAL" clId="{CA5ABDE9-7EEE-4F87-BCB6-107A4D98D5A6}" dt="2024-03-19T14:16:32.552" v="4302"/>
        <pc:sldMkLst>
          <pc:docMk/>
          <pc:sldMk cId="3275878272" sldId="353"/>
        </pc:sldMkLst>
      </pc:sldChg>
      <pc:sldChg chg="addSp modSp add mod modNotesTx">
        <pc:chgData name="Cédric Schaffter" userId="553b4a19-b3bd-4c85-8b03-e3da8d2d0ee5" providerId="ADAL" clId="{CA5ABDE9-7EEE-4F87-BCB6-107A4D98D5A6}" dt="2024-03-19T16:56:49.751" v="7527"/>
        <pc:sldMkLst>
          <pc:docMk/>
          <pc:sldMk cId="273545595" sldId="354"/>
        </pc:sldMkLst>
        <pc:spChg chg="mod">
          <ac:chgData name="Cédric Schaffter" userId="553b4a19-b3bd-4c85-8b03-e3da8d2d0ee5" providerId="ADAL" clId="{CA5ABDE9-7EEE-4F87-BCB6-107A4D98D5A6}" dt="2024-03-19T14:19:49.394" v="4393" actId="20577"/>
          <ac:spMkLst>
            <pc:docMk/>
            <pc:sldMk cId="273545595" sldId="354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4:30:11.724" v="4609" actId="20577"/>
          <ac:spMkLst>
            <pc:docMk/>
            <pc:sldMk cId="273545595" sldId="354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51" v="7527"/>
          <ac:spMkLst>
            <pc:docMk/>
            <pc:sldMk cId="273545595" sldId="354"/>
            <ac:spMk id="6" creationId="{E3234006-B7DE-C7C9-617A-FCA52208BBD8}"/>
          </ac:spMkLst>
        </pc:spChg>
      </pc:sldChg>
      <pc:sldChg chg="addSp delSp modSp add mod modNotesTx">
        <pc:chgData name="Cédric Schaffter" userId="553b4a19-b3bd-4c85-8b03-e3da8d2d0ee5" providerId="ADAL" clId="{CA5ABDE9-7EEE-4F87-BCB6-107A4D98D5A6}" dt="2024-03-19T16:56:49.667" v="7379"/>
        <pc:sldMkLst>
          <pc:docMk/>
          <pc:sldMk cId="4055993611" sldId="355"/>
        </pc:sldMkLst>
        <pc:spChg chg="mod">
          <ac:chgData name="Cédric Schaffter" userId="553b4a19-b3bd-4c85-8b03-e3da8d2d0ee5" providerId="ADAL" clId="{CA5ABDE9-7EEE-4F87-BCB6-107A4D98D5A6}" dt="2024-03-19T14:34:13.011" v="4656" actId="20577"/>
          <ac:spMkLst>
            <pc:docMk/>
            <pc:sldMk cId="4055993611" sldId="355"/>
            <ac:spMk id="2" creationId="{5930DA6F-8E02-FE92-06B2-FCE42EDDB07D}"/>
          </ac:spMkLst>
        </pc:spChg>
        <pc:spChg chg="mod">
          <ac:chgData name="Cédric Schaffter" userId="553b4a19-b3bd-4c85-8b03-e3da8d2d0ee5" providerId="ADAL" clId="{CA5ABDE9-7EEE-4F87-BCB6-107A4D98D5A6}" dt="2024-03-19T14:33:50.903" v="4612" actId="20577"/>
          <ac:spMkLst>
            <pc:docMk/>
            <pc:sldMk cId="4055993611" sldId="355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CA5ABDE9-7EEE-4F87-BCB6-107A4D98D5A6}" dt="2024-03-19T16:56:49.667" v="7379"/>
          <ac:spMkLst>
            <pc:docMk/>
            <pc:sldMk cId="4055993611" sldId="355"/>
            <ac:spMk id="5" creationId="{74F19957-4244-BBD1-20C5-7990EB18F41A}"/>
          </ac:spMkLst>
        </pc:spChg>
        <pc:spChg chg="del">
          <ac:chgData name="Cédric Schaffter" userId="553b4a19-b3bd-4c85-8b03-e3da8d2d0ee5" providerId="ADAL" clId="{CA5ABDE9-7EEE-4F87-BCB6-107A4D98D5A6}" dt="2024-03-19T16:56:49.664" v="7375"/>
          <ac:spMkLst>
            <pc:docMk/>
            <pc:sldMk cId="4055993611" sldId="355"/>
            <ac:spMk id="7" creationId="{08F3BDFE-77C0-32C6-0979-DF4CA59B4154}"/>
          </ac:spMkLst>
        </pc:spChg>
        <pc:picChg chg="add mod">
          <ac:chgData name="Cédric Schaffter" userId="553b4a19-b3bd-4c85-8b03-e3da8d2d0ee5" providerId="ADAL" clId="{CA5ABDE9-7EEE-4F87-BCB6-107A4D98D5A6}" dt="2024-03-19T14:34:00.147" v="4617" actId="1076"/>
          <ac:picMkLst>
            <pc:docMk/>
            <pc:sldMk cId="4055993611" sldId="355"/>
            <ac:picMk id="8" creationId="{59C598AA-765D-689A-CC40-74FE726FBF27}"/>
          </ac:picMkLst>
        </pc:picChg>
      </pc:sldChg>
      <pc:sldChg chg="addSp modSp add mod">
        <pc:chgData name="Cédric Schaffter" userId="553b4a19-b3bd-4c85-8b03-e3da8d2d0ee5" providerId="ADAL" clId="{CA5ABDE9-7EEE-4F87-BCB6-107A4D98D5A6}" dt="2024-03-19T16:56:49.761" v="7541"/>
        <pc:sldMkLst>
          <pc:docMk/>
          <pc:sldMk cId="2642218084" sldId="356"/>
        </pc:sldMkLst>
        <pc:spChg chg="mod">
          <ac:chgData name="Cédric Schaffter" userId="553b4a19-b3bd-4c85-8b03-e3da8d2d0ee5" providerId="ADAL" clId="{CA5ABDE9-7EEE-4F87-BCB6-107A4D98D5A6}" dt="2024-03-19T16:40:01.459" v="6991" actId="20577"/>
          <ac:spMkLst>
            <pc:docMk/>
            <pc:sldMk cId="2642218084" sldId="35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1" v="7541"/>
          <ac:spMkLst>
            <pc:docMk/>
            <pc:sldMk cId="2642218084" sldId="356"/>
            <ac:spMk id="6" creationId="{B02C187A-AC9C-44AF-B2DD-1D5246A19623}"/>
          </ac:spMkLst>
        </pc:spChg>
      </pc:sldChg>
      <pc:sldChg chg="addSp modSp add mod ord">
        <pc:chgData name="Cédric Schaffter" userId="553b4a19-b3bd-4c85-8b03-e3da8d2d0ee5" providerId="ADAL" clId="{CA5ABDE9-7EEE-4F87-BCB6-107A4D98D5A6}" dt="2024-03-19T16:56:49.763" v="7545"/>
        <pc:sldMkLst>
          <pc:docMk/>
          <pc:sldMk cId="38703026" sldId="357"/>
        </pc:sldMkLst>
        <pc:spChg chg="mod">
          <ac:chgData name="Cédric Schaffter" userId="553b4a19-b3bd-4c85-8b03-e3da8d2d0ee5" providerId="ADAL" clId="{CA5ABDE9-7EEE-4F87-BCB6-107A4D98D5A6}" dt="2024-03-19T14:41:01.262" v="4807" actId="20577"/>
          <ac:spMkLst>
            <pc:docMk/>
            <pc:sldMk cId="38703026" sldId="357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3" v="7545"/>
          <ac:spMkLst>
            <pc:docMk/>
            <pc:sldMk cId="38703026" sldId="357"/>
            <ac:spMk id="6" creationId="{E00098FB-060E-9DA0-DCC7-0D8E7B1E7880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68" v="7553"/>
        <pc:sldMkLst>
          <pc:docMk/>
          <pc:sldMk cId="1845119287" sldId="358"/>
        </pc:sldMkLst>
        <pc:spChg chg="mod">
          <ac:chgData name="Cédric Schaffter" userId="553b4a19-b3bd-4c85-8b03-e3da8d2d0ee5" providerId="ADAL" clId="{CA5ABDE9-7EEE-4F87-BCB6-107A4D98D5A6}" dt="2024-03-19T15:20:25.478" v="5347" actId="20577"/>
          <ac:spMkLst>
            <pc:docMk/>
            <pc:sldMk cId="1845119287" sldId="358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68" v="7553"/>
          <ac:spMkLst>
            <pc:docMk/>
            <pc:sldMk cId="1845119287" sldId="358"/>
            <ac:spMk id="6" creationId="{770C961C-B8D4-74B3-DC8B-22DEA60FE9A1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70" v="7557"/>
        <pc:sldMkLst>
          <pc:docMk/>
          <pc:sldMk cId="2967560240" sldId="359"/>
        </pc:sldMkLst>
        <pc:spChg chg="mod">
          <ac:chgData name="Cédric Schaffter" userId="553b4a19-b3bd-4c85-8b03-e3da8d2d0ee5" providerId="ADAL" clId="{CA5ABDE9-7EEE-4F87-BCB6-107A4D98D5A6}" dt="2024-03-19T15:21:39.551" v="5468" actId="20577"/>
          <ac:spMkLst>
            <pc:docMk/>
            <pc:sldMk cId="2967560240" sldId="359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0" v="7557"/>
          <ac:spMkLst>
            <pc:docMk/>
            <pc:sldMk cId="2967560240" sldId="359"/>
            <ac:spMk id="6" creationId="{C50E9B69-6D96-F056-0807-C2501F1D9047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673" v="7387"/>
        <pc:sldMkLst>
          <pc:docMk/>
          <pc:sldMk cId="198641047" sldId="360"/>
        </pc:sldMkLst>
        <pc:spChg chg="add mod">
          <ac:chgData name="Cédric Schaffter" userId="553b4a19-b3bd-4c85-8b03-e3da8d2d0ee5" providerId="ADAL" clId="{CA5ABDE9-7EEE-4F87-BCB6-107A4D98D5A6}" dt="2024-03-19T16:56:49.673" v="7387"/>
          <ac:spMkLst>
            <pc:docMk/>
            <pc:sldMk cId="198641047" sldId="360"/>
            <ac:spMk id="6" creationId="{BD384CC5-E913-5A53-BA2B-52EEFEFD1521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85" v="7581"/>
        <pc:sldMkLst>
          <pc:docMk/>
          <pc:sldMk cId="1859703554" sldId="361"/>
        </pc:sldMkLst>
        <pc:spChg chg="add mod">
          <ac:chgData name="Cédric Schaffter" userId="553b4a19-b3bd-4c85-8b03-e3da8d2d0ee5" providerId="ADAL" clId="{CA5ABDE9-7EEE-4F87-BCB6-107A4D98D5A6}" dt="2024-03-19T16:56:49.785" v="7581"/>
          <ac:spMkLst>
            <pc:docMk/>
            <pc:sldMk cId="1859703554" sldId="361"/>
            <ac:spMk id="6" creationId="{E7E5A8DC-96B1-E41C-5CA7-54A5C8401975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98" v="7599"/>
        <pc:sldMkLst>
          <pc:docMk/>
          <pc:sldMk cId="1651038118" sldId="362"/>
        </pc:sldMkLst>
        <pc:spChg chg="add mod">
          <ac:chgData name="Cédric Schaffter" userId="553b4a19-b3bd-4c85-8b03-e3da8d2d0ee5" providerId="ADAL" clId="{CA5ABDE9-7EEE-4F87-BCB6-107A4D98D5A6}" dt="2024-03-19T16:56:49.798" v="7599"/>
          <ac:spMkLst>
            <pc:docMk/>
            <pc:sldMk cId="1651038118" sldId="362"/>
            <ac:spMk id="6" creationId="{E1AE0DF5-5E82-62E7-B6B3-4C57DB6BAF04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03" v="7609"/>
        <pc:sldMkLst>
          <pc:docMk/>
          <pc:sldMk cId="2925606181" sldId="363"/>
        </pc:sldMkLst>
        <pc:spChg chg="add mod">
          <ac:chgData name="Cédric Schaffter" userId="553b4a19-b3bd-4c85-8b03-e3da8d2d0ee5" providerId="ADAL" clId="{CA5ABDE9-7EEE-4F87-BCB6-107A4D98D5A6}" dt="2024-03-19T16:56:49.803" v="7609"/>
          <ac:spMkLst>
            <pc:docMk/>
            <pc:sldMk cId="2925606181" sldId="363"/>
            <ac:spMk id="6" creationId="{1BC3EFC4-90C2-2DFD-8228-4802197D3EB4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10" v="7619"/>
        <pc:sldMkLst>
          <pc:docMk/>
          <pc:sldMk cId="147055746" sldId="364"/>
        </pc:sldMkLst>
        <pc:spChg chg="add mod">
          <ac:chgData name="Cédric Schaffter" userId="553b4a19-b3bd-4c85-8b03-e3da8d2d0ee5" providerId="ADAL" clId="{CA5ABDE9-7EEE-4F87-BCB6-107A4D98D5A6}" dt="2024-03-19T16:56:49.810" v="7619"/>
          <ac:spMkLst>
            <pc:docMk/>
            <pc:sldMk cId="147055746" sldId="364"/>
            <ac:spMk id="6" creationId="{02E698BF-58C1-40B5-F726-8538FAD1BBFB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815" v="7629"/>
        <pc:sldMkLst>
          <pc:docMk/>
          <pc:sldMk cId="3471957615" sldId="365"/>
        </pc:sldMkLst>
        <pc:spChg chg="add mod">
          <ac:chgData name="Cédric Schaffter" userId="553b4a19-b3bd-4c85-8b03-e3da8d2d0ee5" providerId="ADAL" clId="{CA5ABDE9-7EEE-4F87-BCB6-107A4D98D5A6}" dt="2024-03-19T16:56:49.815" v="7629"/>
          <ac:spMkLst>
            <pc:docMk/>
            <pc:sldMk cId="3471957615" sldId="365"/>
            <ac:spMk id="6" creationId="{CD7C6C15-B971-7383-E74E-21D0890E2420}"/>
          </ac:spMkLst>
        </pc:spChg>
      </pc:sldChg>
      <pc:sldChg chg="addSp modSp add mod">
        <pc:chgData name="Cédric Schaffter" userId="553b4a19-b3bd-4c85-8b03-e3da8d2d0ee5" providerId="ADAL" clId="{CA5ABDE9-7EEE-4F87-BCB6-107A4D98D5A6}" dt="2024-03-19T16:56:49.772" v="7561"/>
        <pc:sldMkLst>
          <pc:docMk/>
          <pc:sldMk cId="1898843538" sldId="366"/>
        </pc:sldMkLst>
        <pc:spChg chg="mod">
          <ac:chgData name="Cédric Schaffter" userId="553b4a19-b3bd-4c85-8b03-e3da8d2d0ee5" providerId="ADAL" clId="{CA5ABDE9-7EEE-4F87-BCB6-107A4D98D5A6}" dt="2024-03-19T15:15:06.849" v="5052" actId="20577"/>
          <ac:spMkLst>
            <pc:docMk/>
            <pc:sldMk cId="1898843538" sldId="366"/>
            <ac:spMk id="2" creationId="{6E891AC1-7757-84E9-A4B6-A3DAC9873AC8}"/>
          </ac:spMkLst>
        </pc:spChg>
        <pc:spChg chg="mod">
          <ac:chgData name="Cédric Schaffter" userId="553b4a19-b3bd-4c85-8b03-e3da8d2d0ee5" providerId="ADAL" clId="{CA5ABDE9-7EEE-4F87-BCB6-107A4D98D5A6}" dt="2024-03-19T15:18:57.604" v="5312" actId="20577"/>
          <ac:spMkLst>
            <pc:docMk/>
            <pc:sldMk cId="1898843538" sldId="366"/>
            <ac:spMk id="3" creationId="{942E22A4-A7C2-811E-10FB-FA0F6AF6712F}"/>
          </ac:spMkLst>
        </pc:spChg>
        <pc:spChg chg="add mod">
          <ac:chgData name="Cédric Schaffter" userId="553b4a19-b3bd-4c85-8b03-e3da8d2d0ee5" providerId="ADAL" clId="{CA5ABDE9-7EEE-4F87-BCB6-107A4D98D5A6}" dt="2024-03-19T16:56:49.772" v="7561"/>
          <ac:spMkLst>
            <pc:docMk/>
            <pc:sldMk cId="1898843538" sldId="366"/>
            <ac:spMk id="6" creationId="{76BEA20E-1FDD-158C-F8AF-A46D824285E0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88" v="7585"/>
        <pc:sldMkLst>
          <pc:docMk/>
          <pc:sldMk cId="3205796714" sldId="367"/>
        </pc:sldMkLst>
        <pc:spChg chg="add mod">
          <ac:chgData name="Cédric Schaffter" userId="553b4a19-b3bd-4c85-8b03-e3da8d2d0ee5" providerId="ADAL" clId="{CA5ABDE9-7EEE-4F87-BCB6-107A4D98D5A6}" dt="2024-03-19T16:56:49.788" v="7585"/>
          <ac:spMkLst>
            <pc:docMk/>
            <pc:sldMk cId="3205796714" sldId="367"/>
            <ac:spMk id="6" creationId="{27A63997-2AEC-BBDE-78E6-9EAF13CEDC73}"/>
          </ac:spMkLst>
        </pc:spChg>
      </pc:sldChg>
      <pc:sldChg chg="addSp modSp mod">
        <pc:chgData name="Cédric Schaffter" userId="553b4a19-b3bd-4c85-8b03-e3da8d2d0ee5" providerId="ADAL" clId="{CA5ABDE9-7EEE-4F87-BCB6-107A4D98D5A6}" dt="2024-03-19T16:56:49.791" v="7589"/>
        <pc:sldMkLst>
          <pc:docMk/>
          <pc:sldMk cId="1385757162" sldId="368"/>
        </pc:sldMkLst>
        <pc:spChg chg="add mod">
          <ac:chgData name="Cédric Schaffter" userId="553b4a19-b3bd-4c85-8b03-e3da8d2d0ee5" providerId="ADAL" clId="{CA5ABDE9-7EEE-4F87-BCB6-107A4D98D5A6}" dt="2024-03-19T16:56:49.791" v="7589"/>
          <ac:spMkLst>
            <pc:docMk/>
            <pc:sldMk cId="1385757162" sldId="368"/>
            <ac:spMk id="6" creationId="{1EF4726A-46F3-B5E3-6111-C0A2AB32A709}"/>
          </ac:spMkLst>
        </pc:spChg>
      </pc:sldChg>
      <pc:sldChg chg="addSp delSp modSp add mod">
        <pc:chgData name="Cédric Schaffter" userId="553b4a19-b3bd-4c85-8b03-e3da8d2d0ee5" providerId="ADAL" clId="{CA5ABDE9-7EEE-4F87-BCB6-107A4D98D5A6}" dt="2024-03-19T16:56:49.724" v="7479"/>
        <pc:sldMkLst>
          <pc:docMk/>
          <pc:sldMk cId="2219980181" sldId="369"/>
        </pc:sldMkLst>
        <pc:spChg chg="mod">
          <ac:chgData name="Cédric Schaffter" userId="553b4a19-b3bd-4c85-8b03-e3da8d2d0ee5" providerId="ADAL" clId="{CA5ABDE9-7EEE-4F87-BCB6-107A4D98D5A6}" dt="2024-03-19T16:21:10.303" v="6054" actId="1076"/>
          <ac:spMkLst>
            <pc:docMk/>
            <pc:sldMk cId="2219980181" sldId="369"/>
            <ac:spMk id="5" creationId="{A00A5F56-C959-AB96-6D64-B0CABE91FA8E}"/>
          </ac:spMkLst>
        </pc:spChg>
        <pc:spChg chg="del">
          <ac:chgData name="Cédric Schaffter" userId="553b4a19-b3bd-4c85-8b03-e3da8d2d0ee5" providerId="ADAL" clId="{CA5ABDE9-7EEE-4F87-BCB6-107A4D98D5A6}" dt="2024-03-19T16:56:49.721" v="7475"/>
          <ac:spMkLst>
            <pc:docMk/>
            <pc:sldMk cId="2219980181" sldId="369"/>
            <ac:spMk id="8" creationId="{E37A705D-9809-D23B-3329-2D4877A261B7}"/>
          </ac:spMkLst>
        </pc:spChg>
        <pc:spChg chg="add mod">
          <ac:chgData name="Cédric Schaffter" userId="553b4a19-b3bd-4c85-8b03-e3da8d2d0ee5" providerId="ADAL" clId="{CA5ABDE9-7EEE-4F87-BCB6-107A4D98D5A6}" dt="2024-03-19T16:20:46.479" v="6049" actId="14100"/>
          <ac:spMkLst>
            <pc:docMk/>
            <pc:sldMk cId="2219980181" sldId="369"/>
            <ac:spMk id="12" creationId="{19F39964-E8B1-96E6-E6BE-87B3C5ABEDFB}"/>
          </ac:spMkLst>
        </pc:spChg>
        <pc:spChg chg="mod">
          <ac:chgData name="Cédric Schaffter" userId="553b4a19-b3bd-4c85-8b03-e3da8d2d0ee5" providerId="ADAL" clId="{CA5ABDE9-7EEE-4F87-BCB6-107A4D98D5A6}" dt="2024-03-19T16:21:00.083" v="6052" actId="1076"/>
          <ac:spMkLst>
            <pc:docMk/>
            <pc:sldMk cId="2219980181" sldId="369"/>
            <ac:spMk id="13" creationId="{C40F5004-E875-1564-228C-DB486F4136E3}"/>
          </ac:spMkLst>
        </pc:spChg>
        <pc:spChg chg="add mod">
          <ac:chgData name="Cédric Schaffter" userId="553b4a19-b3bd-4c85-8b03-e3da8d2d0ee5" providerId="ADAL" clId="{CA5ABDE9-7EEE-4F87-BCB6-107A4D98D5A6}" dt="2024-03-19T16:22:37.106" v="6215" actId="20577"/>
          <ac:spMkLst>
            <pc:docMk/>
            <pc:sldMk cId="2219980181" sldId="369"/>
            <ac:spMk id="15" creationId="{F588CD97-3421-78AD-1302-1808446D6965}"/>
          </ac:spMkLst>
        </pc:spChg>
        <pc:spChg chg="add mod">
          <ac:chgData name="Cédric Schaffter" userId="553b4a19-b3bd-4c85-8b03-e3da8d2d0ee5" providerId="ADAL" clId="{CA5ABDE9-7EEE-4F87-BCB6-107A4D98D5A6}" dt="2024-03-19T16:56:49.724" v="7479"/>
          <ac:spMkLst>
            <pc:docMk/>
            <pc:sldMk cId="2219980181" sldId="369"/>
            <ac:spMk id="16" creationId="{79D91D5A-5344-53B1-B688-95EF07190829}"/>
          </ac:spMkLst>
        </pc:spChg>
        <pc:spChg chg="mod">
          <ac:chgData name="Cédric Schaffter" userId="553b4a19-b3bd-4c85-8b03-e3da8d2d0ee5" providerId="ADAL" clId="{CA5ABDE9-7EEE-4F87-BCB6-107A4D98D5A6}" dt="2024-03-19T16:20:00.137" v="6006" actId="1076"/>
          <ac:spMkLst>
            <pc:docMk/>
            <pc:sldMk cId="2219980181" sldId="369"/>
            <ac:spMk id="18" creationId="{58066A1C-FE7C-3959-119E-FD2332E6A6C6}"/>
          </ac:spMkLst>
        </pc:spChg>
        <pc:picChg chg="mod">
          <ac:chgData name="Cédric Schaffter" userId="553b4a19-b3bd-4c85-8b03-e3da8d2d0ee5" providerId="ADAL" clId="{CA5ABDE9-7EEE-4F87-BCB6-107A4D98D5A6}" dt="2024-03-19T16:20:54.505" v="6051" actId="1076"/>
          <ac:picMkLst>
            <pc:docMk/>
            <pc:sldMk cId="2219980181" sldId="369"/>
            <ac:picMk id="9" creationId="{0236B00C-7726-6A33-064E-6E37A0F52C26}"/>
          </ac:picMkLst>
        </pc:picChg>
        <pc:picChg chg="mod">
          <ac:chgData name="Cédric Schaffter" userId="553b4a19-b3bd-4c85-8b03-e3da8d2d0ee5" providerId="ADAL" clId="{CA5ABDE9-7EEE-4F87-BCB6-107A4D98D5A6}" dt="2024-03-19T16:19:54.256" v="6005" actId="1076"/>
          <ac:picMkLst>
            <pc:docMk/>
            <pc:sldMk cId="2219980181" sldId="369"/>
            <ac:picMk id="17" creationId="{BB436655-C376-A6AD-37CC-345EEB2AEDC3}"/>
          </ac:picMkLst>
        </pc:picChg>
        <pc:cxnChg chg="mod">
          <ac:chgData name="Cédric Schaffter" userId="553b4a19-b3bd-4c85-8b03-e3da8d2d0ee5" providerId="ADAL" clId="{CA5ABDE9-7EEE-4F87-BCB6-107A4D98D5A6}" dt="2024-03-19T16:20:50.579" v="6050" actId="1076"/>
          <ac:cxnSpMkLst>
            <pc:docMk/>
            <pc:sldMk cId="2219980181" sldId="369"/>
            <ac:cxnSpMk id="11" creationId="{06F5BC19-9EE0-17CF-E6F2-FCE93E1B7521}"/>
          </ac:cxnSpMkLst>
        </pc:cxnChg>
        <pc:cxnChg chg="mod">
          <ac:chgData name="Cédric Schaffter" userId="553b4a19-b3bd-4c85-8b03-e3da8d2d0ee5" providerId="ADAL" clId="{CA5ABDE9-7EEE-4F87-BCB6-107A4D98D5A6}" dt="2024-03-19T16:21:04.567" v="6053" actId="14100"/>
          <ac:cxnSpMkLst>
            <pc:docMk/>
            <pc:sldMk cId="2219980181" sldId="369"/>
            <ac:cxnSpMk id="19" creationId="{8A5AA25B-DBE8-3CB7-D74F-E4483DD48B70}"/>
          </ac:cxnSpMkLst>
        </pc:cxnChg>
      </pc:sldChg>
      <pc:sldChg chg="addSp modSp add mod modNotesTx">
        <pc:chgData name="Cédric Schaffter" userId="553b4a19-b3bd-4c85-8b03-e3da8d2d0ee5" providerId="ADAL" clId="{CA5ABDE9-7EEE-4F87-BCB6-107A4D98D5A6}" dt="2024-03-19T16:56:49.734" v="7497"/>
        <pc:sldMkLst>
          <pc:docMk/>
          <pc:sldMk cId="826487668" sldId="370"/>
        </pc:sldMkLst>
        <pc:spChg chg="add mod">
          <ac:chgData name="Cédric Schaffter" userId="553b4a19-b3bd-4c85-8b03-e3da8d2d0ee5" providerId="ADAL" clId="{CA5ABDE9-7EEE-4F87-BCB6-107A4D98D5A6}" dt="2024-03-19T16:56:49.734" v="7497"/>
          <ac:spMkLst>
            <pc:docMk/>
            <pc:sldMk cId="826487668" sldId="370"/>
            <ac:spMk id="6" creationId="{F31E0E21-5365-0ACC-FA9D-BDAD88435BFC}"/>
          </ac:spMkLst>
        </pc:spChg>
      </pc:sldChg>
      <pc:sldMasterChg chg="modSp mod">
        <pc:chgData name="Cédric Schaffter" userId="553b4a19-b3bd-4c85-8b03-e3da8d2d0ee5" providerId="ADAL" clId="{CA5ABDE9-7EEE-4F87-BCB6-107A4D98D5A6}" dt="2024-03-19T11:15:51.797" v="1801" actId="1037"/>
        <pc:sldMasterMkLst>
          <pc:docMk/>
          <pc:sldMasterMk cId="661822085" sldId="2147483648"/>
        </pc:sldMasterMkLst>
        <pc:spChg chg="mod">
          <ac:chgData name="Cédric Schaffter" userId="553b4a19-b3bd-4c85-8b03-e3da8d2d0ee5" providerId="ADAL" clId="{CA5ABDE9-7EEE-4F87-BCB6-107A4D98D5A6}" dt="2024-03-19T09:28:43.496" v="762" actId="20577"/>
          <ac:spMkLst>
            <pc:docMk/>
            <pc:sldMasterMk cId="661822085" sldId="2147483648"/>
            <ac:spMk id="11" creationId="{F92428D2-BBF5-61C6-C54D-89D900B9B794}"/>
          </ac:spMkLst>
        </pc:spChg>
        <pc:cxnChg chg="mod">
          <ac:chgData name="Cédric Schaffter" userId="553b4a19-b3bd-4c85-8b03-e3da8d2d0ee5" providerId="ADAL" clId="{CA5ABDE9-7EEE-4F87-BCB6-107A4D98D5A6}" dt="2024-03-19T11:15:51.797" v="1801" actId="1037"/>
          <ac:cxnSpMkLst>
            <pc:docMk/>
            <pc:sldMasterMk cId="661822085" sldId="2147483648"/>
            <ac:cxnSpMk id="9" creationId="{F56A3F54-2B1D-63AD-E103-C28D42FEFD09}"/>
          </ac:cxnSpMkLst>
        </pc:cxnChg>
      </pc:sldMasterChg>
    </pc:docChg>
  </pc:docChgLst>
  <pc:docChgLst>
    <pc:chgData name="Cédric Schaffter" userId="553b4a19-b3bd-4c85-8b03-e3da8d2d0ee5" providerId="ADAL" clId="{E9E6759F-0C96-4177-BF80-AE2439C8CD61}"/>
    <pc:docChg chg="custSel addSld delSld modSld sldOrd modSection">
      <pc:chgData name="Cédric Schaffter" userId="553b4a19-b3bd-4c85-8b03-e3da8d2d0ee5" providerId="ADAL" clId="{E9E6759F-0C96-4177-BF80-AE2439C8CD61}" dt="2024-03-16T17:46:04.637" v="235" actId="20577"/>
      <pc:docMkLst>
        <pc:docMk/>
      </pc:docMkLst>
      <pc:sldChg chg="modSp mod modNotesTx">
        <pc:chgData name="Cédric Schaffter" userId="553b4a19-b3bd-4c85-8b03-e3da8d2d0ee5" providerId="ADAL" clId="{E9E6759F-0C96-4177-BF80-AE2439C8CD61}" dt="2024-03-16T16:02:21.792" v="89" actId="20577"/>
        <pc:sldMkLst>
          <pc:docMk/>
          <pc:sldMk cId="720826200" sldId="283"/>
        </pc:sldMkLst>
        <pc:spChg chg="mod">
          <ac:chgData name="Cédric Schaffter" userId="553b4a19-b3bd-4c85-8b03-e3da8d2d0ee5" providerId="ADAL" clId="{E9E6759F-0C96-4177-BF80-AE2439C8CD61}" dt="2024-03-16T15:59:42.929" v="21" actId="20577"/>
          <ac:spMkLst>
            <pc:docMk/>
            <pc:sldMk cId="720826200" sldId="283"/>
            <ac:spMk id="2" creationId="{577CA417-48A2-4EC1-BB6A-E88DDE96D870}"/>
          </ac:spMkLst>
        </pc:spChg>
        <pc:spChg chg="mod">
          <ac:chgData name="Cédric Schaffter" userId="553b4a19-b3bd-4c85-8b03-e3da8d2d0ee5" providerId="ADAL" clId="{E9E6759F-0C96-4177-BF80-AE2439C8CD61}" dt="2024-03-16T15:52:23.098" v="0" actId="20577"/>
          <ac:spMkLst>
            <pc:docMk/>
            <pc:sldMk cId="720826200" sldId="283"/>
            <ac:spMk id="3" creationId="{3B9501AA-B74D-4416-BEFC-D9228B665E9E}"/>
          </ac:spMkLst>
        </pc:spChg>
      </pc:sldChg>
      <pc:sldChg chg="addSp modSp del mod ord">
        <pc:chgData name="Cédric Schaffter" userId="553b4a19-b3bd-4c85-8b03-e3da8d2d0ee5" providerId="ADAL" clId="{E9E6759F-0C96-4177-BF80-AE2439C8CD61}" dt="2024-03-16T17:45:40.718" v="222" actId="47"/>
        <pc:sldMkLst>
          <pc:docMk/>
          <pc:sldMk cId="2260705003" sldId="285"/>
        </pc:sldMkLst>
        <pc:spChg chg="mod">
          <ac:chgData name="Cédric Schaffter" userId="553b4a19-b3bd-4c85-8b03-e3da8d2d0ee5" providerId="ADAL" clId="{E9E6759F-0C96-4177-BF80-AE2439C8CD61}" dt="2024-03-16T16:16:28.741" v="139" actId="20577"/>
          <ac:spMkLst>
            <pc:docMk/>
            <pc:sldMk cId="2260705003" sldId="285"/>
            <ac:spMk id="2" creationId="{5930DA6F-8E02-FE92-06B2-FCE42EDDB07D}"/>
          </ac:spMkLst>
        </pc:spChg>
        <pc:spChg chg="mod">
          <ac:chgData name="Cédric Schaffter" userId="553b4a19-b3bd-4c85-8b03-e3da8d2d0ee5" providerId="ADAL" clId="{E9E6759F-0C96-4177-BF80-AE2439C8CD61}" dt="2024-03-16T16:16:33.285" v="141" actId="5793"/>
          <ac:spMkLst>
            <pc:docMk/>
            <pc:sldMk cId="2260705003" sldId="285"/>
            <ac:spMk id="3" creationId="{ECDD8913-80D5-66C0-DE37-D654360A75C4}"/>
          </ac:spMkLst>
        </pc:spChg>
        <pc:spChg chg="add mod">
          <ac:chgData name="Cédric Schaffter" userId="553b4a19-b3bd-4c85-8b03-e3da8d2d0ee5" providerId="ADAL" clId="{E9E6759F-0C96-4177-BF80-AE2439C8CD61}" dt="2024-03-16T16:24:18.730" v="205" actId="1076"/>
          <ac:spMkLst>
            <pc:docMk/>
            <pc:sldMk cId="2260705003" sldId="285"/>
            <ac:spMk id="5" creationId="{A00A5F56-C959-AB96-6D64-B0CABE91FA8E}"/>
          </ac:spMkLst>
        </pc:spChg>
        <pc:spChg chg="add mod">
          <ac:chgData name="Cédric Schaffter" userId="553b4a19-b3bd-4c85-8b03-e3da8d2d0ee5" providerId="ADAL" clId="{E9E6759F-0C96-4177-BF80-AE2439C8CD61}" dt="2024-03-16T16:24:25.202" v="207" actId="1076"/>
          <ac:spMkLst>
            <pc:docMk/>
            <pc:sldMk cId="2260705003" sldId="285"/>
            <ac:spMk id="13" creationId="{C40F5004-E875-1564-228C-DB486F4136E3}"/>
          </ac:spMkLst>
        </pc:spChg>
        <pc:spChg chg="add mod">
          <ac:chgData name="Cédric Schaffter" userId="553b4a19-b3bd-4c85-8b03-e3da8d2d0ee5" providerId="ADAL" clId="{E9E6759F-0C96-4177-BF80-AE2439C8CD61}" dt="2024-03-16T16:25:02.357" v="216" actId="207"/>
          <ac:spMkLst>
            <pc:docMk/>
            <pc:sldMk cId="2260705003" sldId="285"/>
            <ac:spMk id="18" creationId="{58066A1C-FE7C-3959-119E-FD2332E6A6C6}"/>
          </ac:spMkLst>
        </pc:spChg>
        <pc:picChg chg="add mod">
          <ac:chgData name="Cédric Schaffter" userId="553b4a19-b3bd-4c85-8b03-e3da8d2d0ee5" providerId="ADAL" clId="{E9E6759F-0C96-4177-BF80-AE2439C8CD61}" dt="2024-03-16T16:24:21.490" v="206" actId="1076"/>
          <ac:picMkLst>
            <pc:docMk/>
            <pc:sldMk cId="2260705003" sldId="285"/>
            <ac:picMk id="9" creationId="{0236B00C-7726-6A33-064E-6E37A0F52C26}"/>
          </ac:picMkLst>
        </pc:picChg>
        <pc:picChg chg="add mod">
          <ac:chgData name="Cédric Schaffter" userId="553b4a19-b3bd-4c85-8b03-e3da8d2d0ee5" providerId="ADAL" clId="{E9E6759F-0C96-4177-BF80-AE2439C8CD61}" dt="2024-03-16T16:25:07.060" v="217" actId="1076"/>
          <ac:picMkLst>
            <pc:docMk/>
            <pc:sldMk cId="2260705003" sldId="285"/>
            <ac:picMk id="17" creationId="{BB436655-C376-A6AD-37CC-345EEB2AEDC3}"/>
          </ac:picMkLst>
        </pc:picChg>
        <pc:cxnChg chg="add mod">
          <ac:chgData name="Cédric Schaffter" userId="553b4a19-b3bd-4c85-8b03-e3da8d2d0ee5" providerId="ADAL" clId="{E9E6759F-0C96-4177-BF80-AE2439C8CD61}" dt="2024-03-16T16:24:31.636" v="210" actId="14100"/>
          <ac:cxnSpMkLst>
            <pc:docMk/>
            <pc:sldMk cId="2260705003" sldId="285"/>
            <ac:cxnSpMk id="11" creationId="{06F5BC19-9EE0-17CF-E6F2-FCE93E1B7521}"/>
          </ac:cxnSpMkLst>
        </pc:cxnChg>
        <pc:cxnChg chg="add mod">
          <ac:chgData name="Cédric Schaffter" userId="553b4a19-b3bd-4c85-8b03-e3da8d2d0ee5" providerId="ADAL" clId="{E9E6759F-0C96-4177-BF80-AE2439C8CD61}" dt="2024-03-16T16:24:54.621" v="215" actId="208"/>
          <ac:cxnSpMkLst>
            <pc:docMk/>
            <pc:sldMk cId="2260705003" sldId="285"/>
            <ac:cxnSpMk id="19" creationId="{8A5AA25B-DBE8-3CB7-D74F-E4483DD48B70}"/>
          </ac:cxnSpMkLst>
        </pc:cxnChg>
      </pc:sldChg>
      <pc:sldChg chg="del">
        <pc:chgData name="Cédric Schaffter" userId="553b4a19-b3bd-4c85-8b03-e3da8d2d0ee5" providerId="ADAL" clId="{E9E6759F-0C96-4177-BF80-AE2439C8CD61}" dt="2024-03-16T16:00:05.364" v="23" actId="47"/>
        <pc:sldMkLst>
          <pc:docMk/>
          <pc:sldMk cId="1510162644" sldId="287"/>
        </pc:sldMkLst>
      </pc:sldChg>
      <pc:sldChg chg="del">
        <pc:chgData name="Cédric Schaffter" userId="553b4a19-b3bd-4c85-8b03-e3da8d2d0ee5" providerId="ADAL" clId="{E9E6759F-0C96-4177-BF80-AE2439C8CD61}" dt="2024-03-16T16:00:09.098" v="27" actId="47"/>
        <pc:sldMkLst>
          <pc:docMk/>
          <pc:sldMk cId="2572312779" sldId="288"/>
        </pc:sldMkLst>
      </pc:sldChg>
      <pc:sldChg chg="del">
        <pc:chgData name="Cédric Schaffter" userId="553b4a19-b3bd-4c85-8b03-e3da8d2d0ee5" providerId="ADAL" clId="{E9E6759F-0C96-4177-BF80-AE2439C8CD61}" dt="2024-03-16T16:00:09.862" v="28" actId="47"/>
        <pc:sldMkLst>
          <pc:docMk/>
          <pc:sldMk cId="1164580466" sldId="289"/>
        </pc:sldMkLst>
      </pc:sldChg>
      <pc:sldChg chg="del">
        <pc:chgData name="Cédric Schaffter" userId="553b4a19-b3bd-4c85-8b03-e3da8d2d0ee5" providerId="ADAL" clId="{E9E6759F-0C96-4177-BF80-AE2439C8CD61}" dt="2024-03-16T16:00:10.622" v="29" actId="47"/>
        <pc:sldMkLst>
          <pc:docMk/>
          <pc:sldMk cId="4082689859" sldId="290"/>
        </pc:sldMkLst>
      </pc:sldChg>
      <pc:sldChg chg="del">
        <pc:chgData name="Cédric Schaffter" userId="553b4a19-b3bd-4c85-8b03-e3da8d2d0ee5" providerId="ADAL" clId="{E9E6759F-0C96-4177-BF80-AE2439C8CD61}" dt="2024-03-16T16:00:11.372" v="30" actId="47"/>
        <pc:sldMkLst>
          <pc:docMk/>
          <pc:sldMk cId="2479969990" sldId="291"/>
        </pc:sldMkLst>
      </pc:sldChg>
      <pc:sldChg chg="del">
        <pc:chgData name="Cédric Schaffter" userId="553b4a19-b3bd-4c85-8b03-e3da8d2d0ee5" providerId="ADAL" clId="{E9E6759F-0C96-4177-BF80-AE2439C8CD61}" dt="2024-03-16T16:00:13.815" v="33" actId="47"/>
        <pc:sldMkLst>
          <pc:docMk/>
          <pc:sldMk cId="3033983554" sldId="292"/>
        </pc:sldMkLst>
      </pc:sldChg>
      <pc:sldChg chg="del">
        <pc:chgData name="Cédric Schaffter" userId="553b4a19-b3bd-4c85-8b03-e3da8d2d0ee5" providerId="ADAL" clId="{E9E6759F-0C96-4177-BF80-AE2439C8CD61}" dt="2024-03-16T16:00:16.775" v="36" actId="47"/>
        <pc:sldMkLst>
          <pc:docMk/>
          <pc:sldMk cId="3297240602" sldId="293"/>
        </pc:sldMkLst>
      </pc:sldChg>
      <pc:sldChg chg="del">
        <pc:chgData name="Cédric Schaffter" userId="553b4a19-b3bd-4c85-8b03-e3da8d2d0ee5" providerId="ADAL" clId="{E9E6759F-0C96-4177-BF80-AE2439C8CD61}" dt="2024-03-16T16:00:12.127" v="31" actId="47"/>
        <pc:sldMkLst>
          <pc:docMk/>
          <pc:sldMk cId="2961513842" sldId="294"/>
        </pc:sldMkLst>
      </pc:sldChg>
      <pc:sldChg chg="del">
        <pc:chgData name="Cédric Schaffter" userId="553b4a19-b3bd-4c85-8b03-e3da8d2d0ee5" providerId="ADAL" clId="{E9E6759F-0C96-4177-BF80-AE2439C8CD61}" dt="2024-03-16T16:00:12.950" v="32" actId="47"/>
        <pc:sldMkLst>
          <pc:docMk/>
          <pc:sldMk cId="2957126674" sldId="295"/>
        </pc:sldMkLst>
      </pc:sldChg>
      <pc:sldChg chg="del">
        <pc:chgData name="Cédric Schaffter" userId="553b4a19-b3bd-4c85-8b03-e3da8d2d0ee5" providerId="ADAL" clId="{E9E6759F-0C96-4177-BF80-AE2439C8CD61}" dt="2024-03-16T16:00:14.669" v="34" actId="47"/>
        <pc:sldMkLst>
          <pc:docMk/>
          <pc:sldMk cId="3445250543" sldId="296"/>
        </pc:sldMkLst>
      </pc:sldChg>
      <pc:sldChg chg="del">
        <pc:chgData name="Cédric Schaffter" userId="553b4a19-b3bd-4c85-8b03-e3da8d2d0ee5" providerId="ADAL" clId="{E9E6759F-0C96-4177-BF80-AE2439C8CD61}" dt="2024-03-16T16:00:15.529" v="35" actId="47"/>
        <pc:sldMkLst>
          <pc:docMk/>
          <pc:sldMk cId="1578389160" sldId="297"/>
        </pc:sldMkLst>
      </pc:sldChg>
      <pc:sldChg chg="del">
        <pc:chgData name="Cédric Schaffter" userId="553b4a19-b3bd-4c85-8b03-e3da8d2d0ee5" providerId="ADAL" clId="{E9E6759F-0C96-4177-BF80-AE2439C8CD61}" dt="2024-03-16T16:00:06.468" v="24" actId="47"/>
        <pc:sldMkLst>
          <pc:docMk/>
          <pc:sldMk cId="3958751088" sldId="298"/>
        </pc:sldMkLst>
      </pc:sldChg>
      <pc:sldChg chg="del">
        <pc:chgData name="Cédric Schaffter" userId="553b4a19-b3bd-4c85-8b03-e3da8d2d0ee5" providerId="ADAL" clId="{E9E6759F-0C96-4177-BF80-AE2439C8CD61}" dt="2024-03-16T16:00:07.476" v="25" actId="47"/>
        <pc:sldMkLst>
          <pc:docMk/>
          <pc:sldMk cId="93014441" sldId="299"/>
        </pc:sldMkLst>
      </pc:sldChg>
      <pc:sldChg chg="del">
        <pc:chgData name="Cédric Schaffter" userId="553b4a19-b3bd-4c85-8b03-e3da8d2d0ee5" providerId="ADAL" clId="{E9E6759F-0C96-4177-BF80-AE2439C8CD61}" dt="2024-03-16T16:00:08.302" v="26" actId="47"/>
        <pc:sldMkLst>
          <pc:docMk/>
          <pc:sldMk cId="1843425350" sldId="300"/>
        </pc:sldMkLst>
      </pc:sldChg>
      <pc:sldChg chg="add">
        <pc:chgData name="Cédric Schaffter" userId="553b4a19-b3bd-4c85-8b03-e3da8d2d0ee5" providerId="ADAL" clId="{E9E6759F-0C96-4177-BF80-AE2439C8CD61}" dt="2024-03-16T15:59:58.105" v="22"/>
        <pc:sldMkLst>
          <pc:docMk/>
          <pc:sldMk cId="1062512780" sldId="301"/>
        </pc:sldMkLst>
      </pc:sldChg>
      <pc:sldChg chg="modSp add mod">
        <pc:chgData name="Cédric Schaffter" userId="553b4a19-b3bd-4c85-8b03-e3da8d2d0ee5" providerId="ADAL" clId="{E9E6759F-0C96-4177-BF80-AE2439C8CD61}" dt="2024-03-16T16:01:49.070" v="42" actId="20577"/>
        <pc:sldMkLst>
          <pc:docMk/>
          <pc:sldMk cId="3654359519" sldId="302"/>
        </pc:sldMkLst>
        <pc:spChg chg="mod">
          <ac:chgData name="Cédric Schaffter" userId="553b4a19-b3bd-4c85-8b03-e3da8d2d0ee5" providerId="ADAL" clId="{E9E6759F-0C96-4177-BF80-AE2439C8CD61}" dt="2024-03-16T16:01:49.070" v="42" actId="20577"/>
          <ac:spMkLst>
            <pc:docMk/>
            <pc:sldMk cId="3654359519" sldId="302"/>
            <ac:spMk id="2" creationId="{577CA417-48A2-4EC1-BB6A-E88DDE96D870}"/>
          </ac:spMkLst>
        </pc:spChg>
      </pc:sldChg>
      <pc:sldChg chg="modSp add mod">
        <pc:chgData name="Cédric Schaffter" userId="553b4a19-b3bd-4c85-8b03-e3da8d2d0ee5" providerId="ADAL" clId="{E9E6759F-0C96-4177-BF80-AE2439C8CD61}" dt="2024-03-16T17:45:33.074" v="221" actId="1076"/>
        <pc:sldMkLst>
          <pc:docMk/>
          <pc:sldMk cId="4247594643" sldId="303"/>
        </pc:sldMkLst>
        <pc:spChg chg="mod">
          <ac:chgData name="Cédric Schaffter" userId="553b4a19-b3bd-4c85-8b03-e3da8d2d0ee5" providerId="ADAL" clId="{E9E6759F-0C96-4177-BF80-AE2439C8CD61}" dt="2024-03-16T17:45:33.074" v="221" actId="1076"/>
          <ac:spMkLst>
            <pc:docMk/>
            <pc:sldMk cId="4247594643" sldId="303"/>
            <ac:spMk id="5" creationId="{A00A5F56-C959-AB96-6D64-B0CABE91FA8E}"/>
          </ac:spMkLst>
        </pc:spChg>
        <pc:cxnChg chg="mod">
          <ac:chgData name="Cédric Schaffter" userId="553b4a19-b3bd-4c85-8b03-e3da8d2d0ee5" providerId="ADAL" clId="{E9E6759F-0C96-4177-BF80-AE2439C8CD61}" dt="2024-03-16T16:25:23.710" v="220" actId="14100"/>
          <ac:cxnSpMkLst>
            <pc:docMk/>
            <pc:sldMk cId="4247594643" sldId="303"/>
            <ac:cxnSpMk id="11" creationId="{06F5BC19-9EE0-17CF-E6F2-FCE93E1B7521}"/>
          </ac:cxnSpMkLst>
        </pc:cxnChg>
        <pc:cxnChg chg="mod">
          <ac:chgData name="Cédric Schaffter" userId="553b4a19-b3bd-4c85-8b03-e3da8d2d0ee5" providerId="ADAL" clId="{E9E6759F-0C96-4177-BF80-AE2439C8CD61}" dt="2024-03-16T16:25:18.258" v="219" actId="14100"/>
          <ac:cxnSpMkLst>
            <pc:docMk/>
            <pc:sldMk cId="4247594643" sldId="303"/>
            <ac:cxnSpMk id="19" creationId="{8A5AA25B-DBE8-3CB7-D74F-E4483DD48B70}"/>
          </ac:cxnSpMkLst>
        </pc:cxnChg>
      </pc:sldChg>
      <pc:sldChg chg="addSp modSp add mod">
        <pc:chgData name="Cédric Schaffter" userId="553b4a19-b3bd-4c85-8b03-e3da8d2d0ee5" providerId="ADAL" clId="{E9E6759F-0C96-4177-BF80-AE2439C8CD61}" dt="2024-03-16T17:46:04.637" v="235" actId="20577"/>
        <pc:sldMkLst>
          <pc:docMk/>
          <pc:sldMk cId="1876560250" sldId="304"/>
        </pc:sldMkLst>
        <pc:spChg chg="add mod">
          <ac:chgData name="Cédric Schaffter" userId="553b4a19-b3bd-4c85-8b03-e3da8d2d0ee5" providerId="ADAL" clId="{E9E6759F-0C96-4177-BF80-AE2439C8CD61}" dt="2024-03-16T17:45:55.262" v="229" actId="20577"/>
          <ac:spMkLst>
            <pc:docMk/>
            <pc:sldMk cId="1876560250" sldId="304"/>
            <ac:spMk id="7" creationId="{AB928115-7018-31A2-AD18-8CCF9C75B3D1}"/>
          </ac:spMkLst>
        </pc:spChg>
        <pc:spChg chg="add mod">
          <ac:chgData name="Cédric Schaffter" userId="553b4a19-b3bd-4c85-8b03-e3da8d2d0ee5" providerId="ADAL" clId="{E9E6759F-0C96-4177-BF80-AE2439C8CD61}" dt="2024-03-16T17:46:04.637" v="235" actId="20577"/>
          <ac:spMkLst>
            <pc:docMk/>
            <pc:sldMk cId="1876560250" sldId="304"/>
            <ac:spMk id="10" creationId="{8001DC34-84E5-3A94-0725-F6AF37E2FC12}"/>
          </ac:spMkLst>
        </pc:spChg>
      </pc:sldChg>
    </pc:docChg>
  </pc:docChgLst>
  <pc:docChgLst>
    <pc:chgData name="Gaël Sonney" userId="9e336ed1-67b1-4474-b0e4-db9cec3afe68" providerId="ADAL" clId="{5B8611F0-6173-4DBF-BF81-830B0C24EC98}"/>
    <pc:docChg chg="undo custSel addSld modSld">
      <pc:chgData name="Gaël Sonney" userId="9e336ed1-67b1-4474-b0e4-db9cec3afe68" providerId="ADAL" clId="{5B8611F0-6173-4DBF-BF81-830B0C24EC98}" dt="2025-01-16T20:12:54.045" v="1086" actId="20577"/>
      <pc:docMkLst>
        <pc:docMk/>
      </pc:docMkLst>
      <pc:sldChg chg="modSp mod">
        <pc:chgData name="Gaël Sonney" userId="9e336ed1-67b1-4474-b0e4-db9cec3afe68" providerId="ADAL" clId="{5B8611F0-6173-4DBF-BF81-830B0C24EC98}" dt="2025-01-16T09:00:14.755" v="198" actId="313"/>
        <pc:sldMkLst>
          <pc:docMk/>
          <pc:sldMk cId="720826200" sldId="283"/>
        </pc:sldMkLst>
        <pc:spChg chg="mod">
          <ac:chgData name="Gaël Sonney" userId="9e336ed1-67b1-4474-b0e4-db9cec3afe68" providerId="ADAL" clId="{5B8611F0-6173-4DBF-BF81-830B0C24EC98}" dt="2025-01-16T09:00:14.755" v="198" actId="313"/>
          <ac:spMkLst>
            <pc:docMk/>
            <pc:sldMk cId="720826200" sldId="283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24.452" v="210" actId="313"/>
        <pc:sldMkLst>
          <pc:docMk/>
          <pc:sldMk cId="3654359519" sldId="302"/>
        </pc:sldMkLst>
        <pc:spChg chg="mod">
          <ac:chgData name="Gaël Sonney" userId="9e336ed1-67b1-4474-b0e4-db9cec3afe68" providerId="ADAL" clId="{5B8611F0-6173-4DBF-BF81-830B0C24EC98}" dt="2025-01-16T09:00:24.452" v="210" actId="313"/>
          <ac:spMkLst>
            <pc:docMk/>
            <pc:sldMk cId="3654359519" sldId="302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0.182" v="196" actId="313"/>
        <pc:sldMkLst>
          <pc:docMk/>
          <pc:sldMk cId="2918993193" sldId="306"/>
        </pc:sldMkLst>
        <pc:spChg chg="mod">
          <ac:chgData name="Gaël Sonney" userId="9e336ed1-67b1-4474-b0e4-db9cec3afe68" providerId="ADAL" clId="{5B8611F0-6173-4DBF-BF81-830B0C24EC98}" dt="2025-01-16T09:00:10.182" v="196" actId="313"/>
          <ac:spMkLst>
            <pc:docMk/>
            <pc:sldMk cId="2918993193" sldId="306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4T16:14:25.728" v="82" actId="20577"/>
        <pc:sldMkLst>
          <pc:docMk/>
          <pc:sldMk cId="1132419961" sldId="307"/>
        </pc:sldMkLst>
      </pc:sldChg>
      <pc:sldChg chg="addSp delSp modSp mod setBg modNotesTx">
        <pc:chgData name="Gaël Sonney" userId="9e336ed1-67b1-4474-b0e4-db9cec3afe68" providerId="ADAL" clId="{5B8611F0-6173-4DBF-BF81-830B0C24EC98}" dt="2025-01-16T09:23:39.060" v="213" actId="20577"/>
        <pc:sldMkLst>
          <pc:docMk/>
          <pc:sldMk cId="3762770506" sldId="318"/>
        </pc:sldMkLst>
        <pc:spChg chg="del mod">
          <ac:chgData name="Gaël Sonney" userId="9e336ed1-67b1-4474-b0e4-db9cec3afe68" providerId="ADAL" clId="{5B8611F0-6173-4DBF-BF81-830B0C24EC98}" dt="2025-01-14T16:15:16.714" v="85" actId="478"/>
          <ac:spMkLst>
            <pc:docMk/>
            <pc:sldMk cId="3762770506" sldId="318"/>
            <ac:spMk id="2" creationId="{577CA417-48A2-4EC1-BB6A-E88DDE96D870}"/>
          </ac:spMkLst>
        </pc:spChg>
        <pc:spChg chg="del mod">
          <ac:chgData name="Gaël Sonney" userId="9e336ed1-67b1-4474-b0e4-db9cec3afe68" providerId="ADAL" clId="{5B8611F0-6173-4DBF-BF81-830B0C24EC98}" dt="2025-01-14T16:15:19.721" v="87" actId="478"/>
          <ac:spMkLst>
            <pc:docMk/>
            <pc:sldMk cId="3762770506" sldId="318"/>
            <ac:spMk id="3" creationId="{3B9501AA-B74D-4416-BEFC-D9228B665E9E}"/>
          </ac:spMkLst>
        </pc:spChg>
        <pc:spChg chg="add mod">
          <ac:chgData name="Gaël Sonney" userId="9e336ed1-67b1-4474-b0e4-db9cec3afe68" providerId="ADAL" clId="{5B8611F0-6173-4DBF-BF81-830B0C24EC98}" dt="2025-01-14T16:15:16.714" v="85" actId="478"/>
          <ac:spMkLst>
            <pc:docMk/>
            <pc:sldMk cId="3762770506" sldId="318"/>
            <ac:spMk id="6" creationId="{15A3EABA-C8D6-28E9-1645-FE56248AEFB0}"/>
          </ac:spMkLst>
        </pc:spChg>
        <pc:spChg chg="add mod">
          <ac:chgData name="Gaël Sonney" userId="9e336ed1-67b1-4474-b0e4-db9cec3afe68" providerId="ADAL" clId="{5B8611F0-6173-4DBF-BF81-830B0C24EC98}" dt="2025-01-14T16:15:19.721" v="87" actId="478"/>
          <ac:spMkLst>
            <pc:docMk/>
            <pc:sldMk cId="3762770506" sldId="318"/>
            <ac:spMk id="8" creationId="{DE879783-60F7-7B7C-DDB4-EA5DDAD2BE70}"/>
          </ac:spMkLst>
        </pc:spChg>
      </pc:sldChg>
      <pc:sldChg chg="modSp mod">
        <pc:chgData name="Gaël Sonney" userId="9e336ed1-67b1-4474-b0e4-db9cec3afe68" providerId="ADAL" clId="{5B8611F0-6173-4DBF-BF81-830B0C24EC98}" dt="2025-01-16T09:00:15.363" v="199" actId="313"/>
        <pc:sldMkLst>
          <pc:docMk/>
          <pc:sldMk cId="964263047" sldId="322"/>
        </pc:sldMkLst>
        <pc:spChg chg="mod">
          <ac:chgData name="Gaël Sonney" userId="9e336ed1-67b1-4474-b0e4-db9cec3afe68" providerId="ADAL" clId="{5B8611F0-6173-4DBF-BF81-830B0C24EC98}" dt="2025-01-16T09:00:15.363" v="199" actId="313"/>
          <ac:spMkLst>
            <pc:docMk/>
            <pc:sldMk cId="964263047" sldId="322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5.898" v="200" actId="313"/>
        <pc:sldMkLst>
          <pc:docMk/>
          <pc:sldMk cId="3379686148" sldId="323"/>
        </pc:sldMkLst>
        <pc:spChg chg="mod">
          <ac:chgData name="Gaël Sonney" userId="9e336ed1-67b1-4474-b0e4-db9cec3afe68" providerId="ADAL" clId="{5B8611F0-6173-4DBF-BF81-830B0C24EC98}" dt="2025-01-16T09:00:15.898" v="200" actId="313"/>
          <ac:spMkLst>
            <pc:docMk/>
            <pc:sldMk cId="3379686148" sldId="323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6.504" v="201" actId="313"/>
        <pc:sldMkLst>
          <pc:docMk/>
          <pc:sldMk cId="2860397591" sldId="324"/>
        </pc:sldMkLst>
        <pc:spChg chg="mod">
          <ac:chgData name="Gaël Sonney" userId="9e336ed1-67b1-4474-b0e4-db9cec3afe68" providerId="ADAL" clId="{5B8611F0-6173-4DBF-BF81-830B0C24EC98}" dt="2025-01-16T09:00:16.504" v="201" actId="313"/>
          <ac:spMkLst>
            <pc:docMk/>
            <pc:sldMk cId="2860397591" sldId="324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7.200" v="202" actId="313"/>
        <pc:sldMkLst>
          <pc:docMk/>
          <pc:sldMk cId="3750234241" sldId="325"/>
        </pc:sldMkLst>
        <pc:spChg chg="mod">
          <ac:chgData name="Gaël Sonney" userId="9e336ed1-67b1-4474-b0e4-db9cec3afe68" providerId="ADAL" clId="{5B8611F0-6173-4DBF-BF81-830B0C24EC98}" dt="2025-01-16T09:00:17.200" v="202" actId="313"/>
          <ac:spMkLst>
            <pc:docMk/>
            <pc:sldMk cId="3750234241" sldId="325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7.763" v="203" actId="313"/>
        <pc:sldMkLst>
          <pc:docMk/>
          <pc:sldMk cId="2307554601" sldId="326"/>
        </pc:sldMkLst>
        <pc:spChg chg="mod">
          <ac:chgData name="Gaël Sonney" userId="9e336ed1-67b1-4474-b0e4-db9cec3afe68" providerId="ADAL" clId="{5B8611F0-6173-4DBF-BF81-830B0C24EC98}" dt="2025-01-16T09:00:17.763" v="203" actId="313"/>
          <ac:spMkLst>
            <pc:docMk/>
            <pc:sldMk cId="2307554601" sldId="326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8.419" v="204" actId="313"/>
        <pc:sldMkLst>
          <pc:docMk/>
          <pc:sldMk cId="1325866082" sldId="327"/>
        </pc:sldMkLst>
        <pc:spChg chg="mod">
          <ac:chgData name="Gaël Sonney" userId="9e336ed1-67b1-4474-b0e4-db9cec3afe68" providerId="ADAL" clId="{5B8611F0-6173-4DBF-BF81-830B0C24EC98}" dt="2025-01-16T09:00:18.419" v="204" actId="313"/>
          <ac:spMkLst>
            <pc:docMk/>
            <pc:sldMk cId="1325866082" sldId="327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9.044" v="205" actId="313"/>
        <pc:sldMkLst>
          <pc:docMk/>
          <pc:sldMk cId="1927991476" sldId="328"/>
        </pc:sldMkLst>
        <pc:spChg chg="mod">
          <ac:chgData name="Gaël Sonney" userId="9e336ed1-67b1-4474-b0e4-db9cec3afe68" providerId="ADAL" clId="{5B8611F0-6173-4DBF-BF81-830B0C24EC98}" dt="2025-01-16T09:00:19.044" v="205" actId="313"/>
          <ac:spMkLst>
            <pc:docMk/>
            <pc:sldMk cId="1927991476" sldId="328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19.731" v="206" actId="313"/>
        <pc:sldMkLst>
          <pc:docMk/>
          <pc:sldMk cId="3611358375" sldId="329"/>
        </pc:sldMkLst>
        <pc:spChg chg="mod">
          <ac:chgData name="Gaël Sonney" userId="9e336ed1-67b1-4474-b0e4-db9cec3afe68" providerId="ADAL" clId="{5B8611F0-6173-4DBF-BF81-830B0C24EC98}" dt="2025-01-16T09:00:19.731" v="206" actId="313"/>
          <ac:spMkLst>
            <pc:docMk/>
            <pc:sldMk cId="3611358375" sldId="329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09:00:21.768" v="207" actId="313"/>
        <pc:sldMkLst>
          <pc:docMk/>
          <pc:sldMk cId="759881703" sldId="330"/>
        </pc:sldMkLst>
        <pc:spChg chg="mod">
          <ac:chgData name="Gaël Sonney" userId="9e336ed1-67b1-4474-b0e4-db9cec3afe68" providerId="ADAL" clId="{5B8611F0-6173-4DBF-BF81-830B0C24EC98}" dt="2025-01-16T09:00:21.768" v="207" actId="313"/>
          <ac:spMkLst>
            <pc:docMk/>
            <pc:sldMk cId="759881703" sldId="330"/>
            <ac:spMk id="3" creationId="{3B9501AA-B74D-4416-BEFC-D9228B665E9E}"/>
          </ac:spMkLst>
        </pc:spChg>
      </pc:sldChg>
      <pc:sldChg chg="modSp mod">
        <pc:chgData name="Gaël Sonney" userId="9e336ed1-67b1-4474-b0e4-db9cec3afe68" providerId="ADAL" clId="{5B8611F0-6173-4DBF-BF81-830B0C24EC98}" dt="2025-01-16T14:52:04.948" v="223" actId="20577"/>
        <pc:sldMkLst>
          <pc:docMk/>
          <pc:sldMk cId="3217194805" sldId="331"/>
        </pc:sldMkLst>
        <pc:spChg chg="mod">
          <ac:chgData name="Gaël Sonney" userId="9e336ed1-67b1-4474-b0e4-db9cec3afe68" providerId="ADAL" clId="{5B8611F0-6173-4DBF-BF81-830B0C24EC98}" dt="2025-01-16T14:52:04.948" v="223" actId="20577"/>
          <ac:spMkLst>
            <pc:docMk/>
            <pc:sldMk cId="3217194805" sldId="331"/>
            <ac:spMk id="3" creationId="{942E22A4-A7C2-811E-10FB-FA0F6AF6712F}"/>
          </ac:spMkLst>
        </pc:spChg>
      </pc:sldChg>
      <pc:sldChg chg="modSp mod">
        <pc:chgData name="Gaël Sonney" userId="9e336ed1-67b1-4474-b0e4-db9cec3afe68" providerId="ADAL" clId="{5B8611F0-6173-4DBF-BF81-830B0C24EC98}" dt="2025-01-12T21:32:53.338" v="35" actId="121"/>
        <pc:sldMkLst>
          <pc:docMk/>
          <pc:sldMk cId="2959566261" sldId="332"/>
        </pc:sldMkLst>
        <pc:spChg chg="mod">
          <ac:chgData name="Gaël Sonney" userId="9e336ed1-67b1-4474-b0e4-db9cec3afe68" providerId="ADAL" clId="{5B8611F0-6173-4DBF-BF81-830B0C24EC98}" dt="2025-01-12T21:32:53.338" v="35" actId="121"/>
          <ac:spMkLst>
            <pc:docMk/>
            <pc:sldMk cId="2959566261" sldId="332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5:19:43.525" v="779" actId="20577"/>
        <pc:sldMkLst>
          <pc:docMk/>
          <pc:sldMk cId="1828428187" sldId="335"/>
        </pc:sldMkLst>
      </pc:sldChg>
      <pc:sldChg chg="modNotesTx">
        <pc:chgData name="Gaël Sonney" userId="9e336ed1-67b1-4474-b0e4-db9cec3afe68" providerId="ADAL" clId="{5B8611F0-6173-4DBF-BF81-830B0C24EC98}" dt="2025-01-14T16:21:09.341" v="183" actId="20577"/>
        <pc:sldMkLst>
          <pc:docMk/>
          <pc:sldMk cId="67380971" sldId="338"/>
        </pc:sldMkLst>
      </pc:sldChg>
      <pc:sldChg chg="modSp mod">
        <pc:chgData name="Gaël Sonney" userId="9e336ed1-67b1-4474-b0e4-db9cec3afe68" providerId="ADAL" clId="{5B8611F0-6173-4DBF-BF81-830B0C24EC98}" dt="2025-01-16T09:00:22.333" v="208" actId="313"/>
        <pc:sldMkLst>
          <pc:docMk/>
          <pc:sldMk cId="398400298" sldId="339"/>
        </pc:sldMkLst>
        <pc:spChg chg="mod">
          <ac:chgData name="Gaël Sonney" userId="9e336ed1-67b1-4474-b0e4-db9cec3afe68" providerId="ADAL" clId="{5B8611F0-6173-4DBF-BF81-830B0C24EC98}" dt="2025-01-16T09:00:22.333" v="208" actId="313"/>
          <ac:spMkLst>
            <pc:docMk/>
            <pc:sldMk cId="398400298" sldId="339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5:23:28.164" v="1085" actId="20577"/>
        <pc:sldMkLst>
          <pc:docMk/>
          <pc:sldMk cId="1075131303" sldId="344"/>
        </pc:sldMkLst>
      </pc:sldChg>
      <pc:sldChg chg="modSp mod">
        <pc:chgData name="Gaël Sonney" userId="9e336ed1-67b1-4474-b0e4-db9cec3afe68" providerId="ADAL" clId="{5B8611F0-6173-4DBF-BF81-830B0C24EC98}" dt="2025-01-16T09:00:23.141" v="209" actId="313"/>
        <pc:sldMkLst>
          <pc:docMk/>
          <pc:sldMk cId="3064999319" sldId="347"/>
        </pc:sldMkLst>
        <pc:spChg chg="mod">
          <ac:chgData name="Gaël Sonney" userId="9e336ed1-67b1-4474-b0e4-db9cec3afe68" providerId="ADAL" clId="{5B8611F0-6173-4DBF-BF81-830B0C24EC98}" dt="2025-01-16T09:00:23.141" v="209" actId="313"/>
          <ac:spMkLst>
            <pc:docMk/>
            <pc:sldMk cId="3064999319" sldId="347"/>
            <ac:spMk id="3" creationId="{3B9501AA-B74D-4416-BEFC-D9228B665E9E}"/>
          </ac:spMkLst>
        </pc:spChg>
      </pc:sldChg>
      <pc:sldChg chg="modNotesTx">
        <pc:chgData name="Gaël Sonney" userId="9e336ed1-67b1-4474-b0e4-db9cec3afe68" providerId="ADAL" clId="{5B8611F0-6173-4DBF-BF81-830B0C24EC98}" dt="2025-01-16T14:54:13.009" v="413" actId="20577"/>
        <pc:sldMkLst>
          <pc:docMk/>
          <pc:sldMk cId="1581501484" sldId="350"/>
        </pc:sldMkLst>
      </pc:sldChg>
      <pc:sldChg chg="modSp mod">
        <pc:chgData name="Gaël Sonney" userId="9e336ed1-67b1-4474-b0e4-db9cec3afe68" providerId="ADAL" clId="{5B8611F0-6173-4DBF-BF81-830B0C24EC98}" dt="2025-01-12T21:52:53.264" v="47" actId="20577"/>
        <pc:sldMkLst>
          <pc:docMk/>
          <pc:sldMk cId="2642218084" sldId="356"/>
        </pc:sldMkLst>
        <pc:spChg chg="mod">
          <ac:chgData name="Gaël Sonney" userId="9e336ed1-67b1-4474-b0e4-db9cec3afe68" providerId="ADAL" clId="{5B8611F0-6173-4DBF-BF81-830B0C24EC98}" dt="2025-01-12T21:52:53.264" v="47" actId="20577"/>
          <ac:spMkLst>
            <pc:docMk/>
            <pc:sldMk cId="2642218084" sldId="356"/>
            <ac:spMk id="3" creationId="{942E22A4-A7C2-811E-10FB-FA0F6AF6712F}"/>
          </ac:spMkLst>
        </pc:spChg>
      </pc:sldChg>
      <pc:sldChg chg="modSp mod">
        <pc:chgData name="Gaël Sonney" userId="9e336ed1-67b1-4474-b0e4-db9cec3afe68" providerId="ADAL" clId="{5B8611F0-6173-4DBF-BF81-830B0C24EC98}" dt="2025-01-16T15:20:23.539" v="785" actId="20577"/>
        <pc:sldMkLst>
          <pc:docMk/>
          <pc:sldMk cId="1845119287" sldId="358"/>
        </pc:sldMkLst>
        <pc:spChg chg="mod">
          <ac:chgData name="Gaël Sonney" userId="9e336ed1-67b1-4474-b0e4-db9cec3afe68" providerId="ADAL" clId="{5B8611F0-6173-4DBF-BF81-830B0C24EC98}" dt="2025-01-16T15:20:23.539" v="785" actId="20577"/>
          <ac:spMkLst>
            <pc:docMk/>
            <pc:sldMk cId="1845119287" sldId="358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5B8611F0-6173-4DBF-BF81-830B0C24EC98}" dt="2025-01-12T21:00:24.707" v="1" actId="20577"/>
        <pc:sldMkLst>
          <pc:docMk/>
          <pc:sldMk cId="198641047" sldId="360"/>
        </pc:sldMkLst>
      </pc:sldChg>
      <pc:sldChg chg="modSp mod">
        <pc:chgData name="Gaël Sonney" userId="9e336ed1-67b1-4474-b0e4-db9cec3afe68" providerId="ADAL" clId="{5B8611F0-6173-4DBF-BF81-830B0C24EC98}" dt="2025-01-12T21:54:43.674" v="50" actId="20577"/>
        <pc:sldMkLst>
          <pc:docMk/>
          <pc:sldMk cId="3726380919" sldId="371"/>
        </pc:sldMkLst>
        <pc:spChg chg="mod">
          <ac:chgData name="Gaël Sonney" userId="9e336ed1-67b1-4474-b0e4-db9cec3afe68" providerId="ADAL" clId="{5B8611F0-6173-4DBF-BF81-830B0C24EC98}" dt="2025-01-12T21:54:43.674" v="50" actId="20577"/>
          <ac:spMkLst>
            <pc:docMk/>
            <pc:sldMk cId="3726380919" sldId="371"/>
            <ac:spMk id="3" creationId="{942E22A4-A7C2-811E-10FB-FA0F6AF6712F}"/>
          </ac:spMkLst>
        </pc:spChg>
      </pc:sldChg>
      <pc:sldChg chg="modNotesTx">
        <pc:chgData name="Gaël Sonney" userId="9e336ed1-67b1-4474-b0e4-db9cec3afe68" providerId="ADAL" clId="{5B8611F0-6173-4DBF-BF81-830B0C24EC98}" dt="2025-01-16T20:12:54.045" v="1086" actId="20577"/>
        <pc:sldMkLst>
          <pc:docMk/>
          <pc:sldMk cId="3849872769" sldId="377"/>
        </pc:sldMkLst>
      </pc:sldChg>
      <pc:sldChg chg="modSp add mod">
        <pc:chgData name="Gaël Sonney" userId="9e336ed1-67b1-4474-b0e4-db9cec3afe68" providerId="ADAL" clId="{5B8611F0-6173-4DBF-BF81-830B0C24EC98}" dt="2025-01-16T09:00:13.428" v="197" actId="313"/>
        <pc:sldMkLst>
          <pc:docMk/>
          <pc:sldMk cId="1530712113" sldId="379"/>
        </pc:sldMkLst>
        <pc:spChg chg="mod">
          <ac:chgData name="Gaël Sonney" userId="9e336ed1-67b1-4474-b0e4-db9cec3afe68" providerId="ADAL" clId="{5B8611F0-6173-4DBF-BF81-830B0C24EC98}" dt="2025-01-16T09:00:13.428" v="197" actId="313"/>
          <ac:spMkLst>
            <pc:docMk/>
            <pc:sldMk cId="1530712113" sldId="379"/>
            <ac:spMk id="3" creationId="{3B9501AA-B74D-4416-BEFC-D9228B665E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18B3-C964-4B2C-A5FA-0E6289E029BD}" type="datetimeFigureOut">
              <a:rPr lang="fr-CH" smtClean="0"/>
              <a:t>03.11.2025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8B0B-D5D7-4D88-83E3-FE3FF33CB0C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15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9429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Comme ce sont les recommandations suivis par un nombre, nous allons explorer ces bonnes pratiques. Cela va être notre fil rouge pour ce cours.</a:t>
            </a:r>
          </a:p>
          <a:p>
            <a:endParaRPr lang="fr-CH"/>
          </a:p>
          <a:p>
            <a:r>
              <a:rPr lang="fr-CH"/>
              <a:t>OWASP est dirigé par la communauté composé de dizaine de milliers de membres. Ils ont pour but de mettre</a:t>
            </a:r>
          </a:p>
          <a:p>
            <a:endParaRPr lang="fr-CH"/>
          </a:p>
          <a:p>
            <a:r>
              <a:rPr lang="fr-CH"/>
              <a:t>Le site OWASP fournit beaucoup de documentation pour tout ce qui concerne la mise en place de la sécurité de vos applications WEB au travers de nombreux projets.</a:t>
            </a:r>
          </a:p>
          <a:p>
            <a:r>
              <a:rPr lang="fr-CH"/>
              <a:t>Le site regorge d’informations très intéressantes sur tous les aspects de la sécurité.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D’autres projets intéressants :</a:t>
            </a:r>
          </a:p>
          <a:p>
            <a:r>
              <a:rPr lang="fr-CH"/>
              <a:t>Montrer le schéma suivant</a:t>
            </a:r>
          </a:p>
          <a:p>
            <a:r>
              <a:rPr lang="fr-CH"/>
              <a:t>https://owasp.org/projects/#  </a:t>
            </a:r>
          </a:p>
          <a:p>
            <a:endParaRPr lang="fr-CH"/>
          </a:p>
          <a:p>
            <a:r>
              <a:rPr lang="fr-CH"/>
              <a:t>OWASP </a:t>
            </a:r>
            <a:r>
              <a:rPr lang="fr-CH" err="1"/>
              <a:t>Cheat</a:t>
            </a:r>
            <a:r>
              <a:rPr lang="fr-CH"/>
              <a:t> Sheets </a:t>
            </a:r>
            <a:r>
              <a:rPr lang="fr-CH" err="1"/>
              <a:t>Series</a:t>
            </a:r>
            <a:r>
              <a:rPr lang="fr-CH"/>
              <a:t>  (OSS)</a:t>
            </a:r>
          </a:p>
          <a:p>
            <a:r>
              <a:rPr lang="fr-CH"/>
              <a:t>https://cheatsheetseries.owasp.org/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b="0" i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OWASP SAMM 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Repo : </a:t>
            </a:r>
          </a:p>
          <a:p>
            <a:r>
              <a:rPr lang="fr-CH"/>
              <a:t>https://github.com/OWASP</a:t>
            </a:r>
          </a:p>
          <a:p>
            <a:r>
              <a:rPr lang="fr-CH" err="1"/>
              <a:t>Youtube</a:t>
            </a:r>
            <a:r>
              <a:rPr lang="fr-CH"/>
              <a:t> : </a:t>
            </a:r>
          </a:p>
          <a:p>
            <a:r>
              <a:rPr lang="fr-CH"/>
              <a:t>https://www.youtube.com/user/OWASPGLOBAL/videos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25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On va faire un petit test!!!!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Contrôle d’accès défaillant :</a:t>
            </a:r>
          </a:p>
          <a:p>
            <a:pPr marL="171450" indent="-171450">
              <a:buFontTx/>
              <a:buChar char="-"/>
            </a:pPr>
            <a:r>
              <a:rPr lang="fr-CH"/>
              <a:t>Pas d’authentification ou de rôle</a:t>
            </a:r>
          </a:p>
          <a:p>
            <a:pPr marL="171450" indent="-171450">
              <a:buFontTx/>
              <a:buChar char="-"/>
            </a:pPr>
            <a:endParaRPr lang="fr-CH"/>
          </a:p>
          <a:p>
            <a:pPr marL="171450" indent="-171450">
              <a:buFontTx/>
              <a:buChar char="-"/>
            </a:pPr>
            <a:r>
              <a:rPr lang="fr-CH"/>
              <a:t>Risque le plus significatif du top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574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Sensitive data is transmitted (via HTTP, FTP, SMTP, </a:t>
            </a:r>
            <a:r>
              <a:rPr lang="en-US" err="1"/>
              <a:t>etc</a:t>
            </a:r>
            <a:r>
              <a:rPr lang="en-US"/>
              <a:t>) or stored in clear-text (database, files,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of old or weak cryptographic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 of weak or default encryption keys or re-use of compromised keys.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4827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Une application web de nos jours est composé d’un nombre important de librairie qui chacune d’elle peut introduire une faille.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358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Combien vous souvenez-vous de points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9487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 </a:t>
            </a:r>
            <a:r>
              <a:rPr lang="fr-CH" err="1"/>
              <a:t>francais</a:t>
            </a:r>
            <a:r>
              <a:rPr lang="fr-CH"/>
              <a:t> : contrôle d’accès défaillants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4461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Version promenade?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391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En </a:t>
            </a:r>
            <a:r>
              <a:rPr lang="fr-CH" err="1"/>
              <a:t>francais</a:t>
            </a:r>
            <a:r>
              <a:rPr lang="fr-CH"/>
              <a:t> : contrôle d’accès défaillants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897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26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710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0523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805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4505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à quel endroit les données peuvent ne pas être chiffrées correctement :</a:t>
            </a:r>
          </a:p>
          <a:p>
            <a:endParaRPr lang="fr-CH"/>
          </a:p>
          <a:p>
            <a:pPr marL="228600" indent="-228600">
              <a:buAutoNum type="arabicPeriod"/>
            </a:pPr>
            <a:r>
              <a:rPr lang="fr-CH"/>
              <a:t>Dans le stockage</a:t>
            </a:r>
          </a:p>
          <a:p>
            <a:pPr marL="228600" indent="-228600">
              <a:buAutoNum type="arabicPeriod"/>
            </a:pPr>
            <a:r>
              <a:rPr lang="fr-CH"/>
              <a:t>Dans le transport</a:t>
            </a:r>
          </a:p>
          <a:p>
            <a:pPr marL="228600" indent="-228600">
              <a:buAutoNum type="arabicPeriod"/>
            </a:pPr>
            <a:endParaRPr lang="fr-CH"/>
          </a:p>
          <a:p>
            <a:pPr marL="0" indent="0">
              <a:buNone/>
            </a:pPr>
            <a:r>
              <a:rPr lang="fr-CH"/>
              <a:t>Demandez aux élèves quelques technologies pour chiffrer le transport (HTTPS, SSH, VPN). Quelques exemples pour chiffrer une base de données ? Un disque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1099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à quel endroit les données peuvent ne pas être chiffrées correctement :</a:t>
            </a:r>
          </a:p>
          <a:p>
            <a:endParaRPr lang="fr-CH"/>
          </a:p>
          <a:p>
            <a:pPr marL="228600" indent="-228600">
              <a:buAutoNum type="arabicPeriod"/>
            </a:pPr>
            <a:r>
              <a:rPr lang="fr-CH"/>
              <a:t>Dans le stockage</a:t>
            </a:r>
          </a:p>
          <a:p>
            <a:pPr marL="228600" indent="-228600">
              <a:buAutoNum type="arabicPeriod"/>
            </a:pPr>
            <a:r>
              <a:rPr lang="fr-CH"/>
              <a:t>Dans le transport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636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4630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5265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When</a:t>
            </a:r>
            <a:r>
              <a:rPr lang="fr-CH"/>
              <a:t> an application </a:t>
            </a:r>
            <a:r>
              <a:rPr lang="fr-CH" err="1"/>
              <a:t>accept</a:t>
            </a:r>
            <a:r>
              <a:rPr lang="fr-CH"/>
              <a:t> data as input and process </a:t>
            </a:r>
            <a:r>
              <a:rPr lang="fr-CH" err="1"/>
              <a:t>it</a:t>
            </a:r>
            <a:r>
              <a:rPr lang="fr-CH"/>
              <a:t> as an instruction</a:t>
            </a:r>
          </a:p>
          <a:p>
            <a:endParaRPr lang="fr-CH"/>
          </a:p>
          <a:p>
            <a:r>
              <a:rPr lang="fr-CH"/>
              <a:t>Exemple du chien que l’on nomme assis. Est-ce le nom (data) ou l’instruction?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1635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fr-CH"/>
              <a:t>Analogie du chien qui s’appelle </a:t>
            </a:r>
            <a:r>
              <a:rPr lang="fr-CH" err="1"/>
              <a:t>Sit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881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10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  <a:p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SQL Injection Based on 1=1 is Always True</a:t>
            </a:r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902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0826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Notez ce bout de code au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4417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678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15242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Aussi: données sensibles dans les logs</a:t>
            </a:r>
          </a:p>
          <a:p>
            <a:endParaRPr lang="fr-CH"/>
          </a:p>
          <a:p>
            <a:r>
              <a:rPr lang="fr-CH"/>
              <a:t>Analogie : Construction de la maison</a:t>
            </a:r>
          </a:p>
          <a:p>
            <a:r>
              <a:rPr lang="fr-CH"/>
              <a:t>Small </a:t>
            </a:r>
            <a:r>
              <a:rPr lang="fr-CH" err="1"/>
              <a:t>problems</a:t>
            </a:r>
            <a:r>
              <a:rPr lang="fr-CH"/>
              <a:t> : </a:t>
            </a:r>
            <a:r>
              <a:rPr lang="fr-CH" err="1"/>
              <a:t>broken</a:t>
            </a:r>
            <a:r>
              <a:rPr lang="fr-CH"/>
              <a:t> </a:t>
            </a:r>
            <a:r>
              <a:rPr lang="fr-CH" err="1"/>
              <a:t>dishwasher</a:t>
            </a:r>
            <a:r>
              <a:rPr lang="fr-CH"/>
              <a:t> or </a:t>
            </a:r>
            <a:r>
              <a:rPr lang="fr-CH" err="1"/>
              <a:t>lightbulb</a:t>
            </a:r>
            <a:endParaRPr lang="fr-CH"/>
          </a:p>
          <a:p>
            <a:r>
              <a:rPr lang="fr-CH"/>
              <a:t>Big </a:t>
            </a:r>
            <a:r>
              <a:rPr lang="fr-CH" err="1"/>
              <a:t>problem</a:t>
            </a:r>
            <a:r>
              <a:rPr lang="fr-CH"/>
              <a:t> : house on a </a:t>
            </a:r>
            <a:r>
              <a:rPr lang="fr-CH" err="1"/>
              <a:t>flank</a:t>
            </a:r>
            <a:r>
              <a:rPr lang="fr-CH"/>
              <a:t> </a:t>
            </a:r>
            <a:r>
              <a:rPr lang="fr-CH" err="1"/>
              <a:t>with</a:t>
            </a:r>
            <a:r>
              <a:rPr lang="fr-CH"/>
              <a:t> no </a:t>
            </a:r>
            <a:r>
              <a:rPr lang="fr-CH" err="1"/>
              <a:t>foundation</a:t>
            </a:r>
            <a:r>
              <a:rPr lang="fr-CH"/>
              <a:t> </a:t>
            </a:r>
            <a:r>
              <a:rPr lang="fr-CH" err="1"/>
              <a:t>will</a:t>
            </a:r>
            <a:r>
              <a:rPr lang="fr-CH"/>
              <a:t> </a:t>
            </a:r>
            <a:r>
              <a:rPr lang="fr-CH" err="1"/>
              <a:t>provoke</a:t>
            </a:r>
            <a:r>
              <a:rPr lang="fr-CH"/>
              <a:t> </a:t>
            </a:r>
            <a:r>
              <a:rPr lang="fr-CH" err="1"/>
              <a:t>instability</a:t>
            </a:r>
            <a:endParaRPr lang="fr-CH"/>
          </a:p>
          <a:p>
            <a:endParaRPr lang="fr-CH"/>
          </a:p>
          <a:p>
            <a:r>
              <a:rPr lang="fr-CH" err="1"/>
              <a:t>Logging</a:t>
            </a:r>
            <a:r>
              <a:rPr lang="fr-CH"/>
              <a:t> message </a:t>
            </a:r>
            <a:r>
              <a:rPr lang="fr-CH" err="1"/>
              <a:t>providing</a:t>
            </a:r>
            <a:r>
              <a:rPr lang="fr-CH"/>
              <a:t> info on a config file</a:t>
            </a:r>
          </a:p>
          <a:p>
            <a:r>
              <a:rPr lang="fr-CH" err="1"/>
              <a:t>Password</a:t>
            </a:r>
            <a:r>
              <a:rPr lang="fr-CH"/>
              <a:t> not </a:t>
            </a:r>
            <a:r>
              <a:rPr lang="fr-CH" err="1"/>
              <a:t>encrypted</a:t>
            </a:r>
            <a:endParaRPr lang="fr-CH"/>
          </a:p>
          <a:p>
            <a:endParaRPr lang="fr-CH"/>
          </a:p>
          <a:p>
            <a:r>
              <a:rPr lang="fr-CH"/>
              <a:t>Security </a:t>
            </a:r>
            <a:r>
              <a:rPr lang="fr-CH" err="1"/>
              <a:t>matters</a:t>
            </a:r>
            <a:r>
              <a:rPr lang="fr-CH"/>
              <a:t> not </a:t>
            </a:r>
            <a:r>
              <a:rPr lang="fr-CH" err="1"/>
              <a:t>only</a:t>
            </a:r>
            <a:r>
              <a:rPr lang="fr-CH"/>
              <a:t> in </a:t>
            </a:r>
            <a:r>
              <a:rPr lang="fr-CH" err="1"/>
              <a:t>development</a:t>
            </a:r>
            <a:r>
              <a:rPr lang="fr-CH"/>
              <a:t> and production but </a:t>
            </a:r>
            <a:r>
              <a:rPr lang="fr-CH" err="1"/>
              <a:t>also</a:t>
            </a:r>
            <a:r>
              <a:rPr lang="fr-CH"/>
              <a:t> in design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1416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8517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Demandez aux élèves : quelle pourrait être une conception plus sécurisée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9542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496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49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273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65053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749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7391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Default setup not </a:t>
            </a:r>
            <a:r>
              <a:rPr lang="fr-CH" err="1"/>
              <a:t>really</a:t>
            </a:r>
            <a:r>
              <a:rPr lang="fr-CH"/>
              <a:t> </a:t>
            </a:r>
            <a:r>
              <a:rPr lang="fr-CH" err="1"/>
              <a:t>secured</a:t>
            </a:r>
            <a:endParaRPr lang="fr-CH"/>
          </a:p>
          <a:p>
            <a:endParaRPr lang="fr-CH"/>
          </a:p>
          <a:p>
            <a:r>
              <a:rPr lang="fr-CH"/>
              <a:t>Analogie : faire un tour à vélo sans casque, conduire sans ceinture, </a:t>
            </a:r>
          </a:p>
          <a:p>
            <a:endParaRPr lang="fr-CH"/>
          </a:p>
          <a:p>
            <a:r>
              <a:rPr lang="fr-CH"/>
              <a:t>Ne pas changer le mot de passe régulièrement, activer des services/fonctionnalités superflues, utiliser des mots de passes faibles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1882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Gael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82288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Analogie:</a:t>
            </a:r>
          </a:p>
          <a:p>
            <a:endParaRPr lang="fr-CH"/>
          </a:p>
          <a:p>
            <a:r>
              <a:rPr lang="fr-CH"/>
              <a:t>Construire une maison avec de l’isolation contenant de l’amiante</a:t>
            </a:r>
          </a:p>
          <a:p>
            <a:r>
              <a:rPr lang="fr-CH"/>
              <a:t>Réaliser une poterie avec du plomb dans l’argile</a:t>
            </a:r>
          </a:p>
          <a:p>
            <a:endParaRPr lang="fr-CH"/>
          </a:p>
          <a:p>
            <a:endParaRPr lang="fr-CH"/>
          </a:p>
          <a:p>
            <a:r>
              <a:rPr lang="fr-CH" err="1"/>
              <a:t>Equifax</a:t>
            </a:r>
            <a:r>
              <a:rPr lang="fr-CH"/>
              <a:t> </a:t>
            </a:r>
            <a:r>
              <a:rPr lang="fr-CH" err="1"/>
              <a:t>breach</a:t>
            </a:r>
            <a:r>
              <a:rPr lang="fr-CH"/>
              <a:t> in 2017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7494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2911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Pour faire des mises à jour, il faut l’appui des actionnaires et des dirigeants.</a:t>
            </a:r>
          </a:p>
          <a:p>
            <a:endParaRPr lang="fr-CH"/>
          </a:p>
          <a:p>
            <a:r>
              <a:rPr lang="fr-CH"/>
              <a:t>Problème qui arrive</a:t>
            </a:r>
          </a:p>
          <a:p>
            <a:endParaRPr lang="fr-CH"/>
          </a:p>
          <a:p>
            <a:r>
              <a:rPr lang="fr-CH"/>
              <a:t>On repousse toujours un peu plus la mise à jour jusqu’au jour où il y a le problème et ensuite les développeurs sont pointés du doigt!!!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765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54289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Problème 1 : </a:t>
            </a:r>
          </a:p>
          <a:p>
            <a:endParaRPr lang="fr-CH"/>
          </a:p>
          <a:p>
            <a:r>
              <a:rPr lang="fr-CH"/>
              <a:t>Une webapp demande une identification mais ne vérifie pas que l’identité est correcte</a:t>
            </a:r>
          </a:p>
          <a:p>
            <a:endParaRPr lang="fr-CH"/>
          </a:p>
          <a:p>
            <a:r>
              <a:rPr lang="fr-CH"/>
              <a:t>Imaginez une personne qui entre dans l’aéroport et prétend être pilote. Au moment de rentrer dans l’avion, est-ce quelqu’un vous a demandé votre identité, que vous avez les bons papiers?</a:t>
            </a:r>
          </a:p>
          <a:p>
            <a:endParaRPr lang="fr-CH"/>
          </a:p>
          <a:p>
            <a:r>
              <a:rPr lang="fr-CH"/>
              <a:t>Cela peut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631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Problème 1 : </a:t>
            </a:r>
          </a:p>
          <a:p>
            <a:endParaRPr lang="fr-CH"/>
          </a:p>
          <a:p>
            <a:r>
              <a:rPr lang="fr-CH"/>
              <a:t>Une webapp demande une identification mais ne vérifie pas que l’identité est correcte</a:t>
            </a:r>
          </a:p>
          <a:p>
            <a:endParaRPr lang="fr-CH"/>
          </a:p>
          <a:p>
            <a:r>
              <a:rPr lang="fr-CH"/>
              <a:t>Imaginez une personne qui entre dans l’aéroport et prétend être pilote. Au moment de rentrer dans l’avion, est-ce quelqu’un vous a demandé votre identité, que vous avez les bons papiers? Est-ce que l’on vous a demande qqch?</a:t>
            </a:r>
          </a:p>
          <a:p>
            <a:endParaRPr lang="fr-CH"/>
          </a:p>
          <a:p>
            <a:r>
              <a:rPr lang="fr-CH"/>
              <a:t>Problème 2 :</a:t>
            </a:r>
          </a:p>
          <a:p>
            <a:endParaRPr lang="fr-CH"/>
          </a:p>
          <a:p>
            <a:r>
              <a:rPr lang="fr-CH"/>
              <a:t>Dans le cas du pilote, on vous demande une pièce d’identité mais finalement on ne contrôle pas que c’est vous sur la pièce.</a:t>
            </a:r>
          </a:p>
          <a:p>
            <a:endParaRPr lang="fr-CH"/>
          </a:p>
          <a:p>
            <a:r>
              <a:rPr lang="fr-CH"/>
              <a:t>Problème 3: </a:t>
            </a:r>
          </a:p>
          <a:p>
            <a:r>
              <a:rPr lang="fr-CH"/>
              <a:t>Vous faites le plein d’essence et payez. Mais la session est mal fermée, la personne suivante arrive et fait le plein en payant avec votre carte.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59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9990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Les exemples sont là pour montrer la complexité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3284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035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Faire reformuler aux élèves la définition de cet objectif.</a:t>
            </a:r>
          </a:p>
          <a:p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Cet objectif s’étalera sur plusieurs sessions.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909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Processus Agile, </a:t>
            </a:r>
            <a:r>
              <a:rPr lang="fr-CH" dirty="0" err="1"/>
              <a:t>Devops</a:t>
            </a:r>
            <a:r>
              <a:rPr lang="fr-CH" dirty="0"/>
              <a:t>, CI/CD automatise beaucoup de processus dans le développement d’application.</a:t>
            </a:r>
          </a:p>
          <a:p>
            <a:r>
              <a:rPr lang="fr-CH" dirty="0"/>
              <a:t>Ils permettent d’être plus productif et rapide! Mais attention! =&gt; attaque sur un compte développeur d’une dépendance NPM…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8090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Les ingrédients sont :</a:t>
            </a:r>
          </a:p>
          <a:p>
            <a:endParaRPr lang="fr-CH"/>
          </a:p>
          <a:p>
            <a:r>
              <a:rPr lang="fr-CH"/>
              <a:t>Le code, les plugins, les librairies…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Les mises à jour d’un fournisseur peuvent introduire un bug, une faille…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22580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5844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39076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3242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Le cambrioleur contrôle si les portes de votre voiture sont verrouillées.</a:t>
            </a:r>
          </a:p>
          <a:p>
            <a:endParaRPr lang="fr-CH"/>
          </a:p>
          <a:p>
            <a:r>
              <a:rPr lang="fr-CH"/>
              <a:t>Une porte est ouverte, il rentre dans la voiture et trouve une télécommande de garage, le permis de circulation avec l’adresse.</a:t>
            </a:r>
          </a:p>
          <a:p>
            <a:endParaRPr lang="fr-CH"/>
          </a:p>
          <a:p>
            <a:r>
              <a:rPr lang="fr-CH"/>
              <a:t>Le cambrioleur se rend à l’adresse, ouvre le garage. Il fouille et trouve des clés sur lesquels sont notés :  maison, cave, jardin.</a:t>
            </a:r>
          </a:p>
          <a:p>
            <a:endParaRPr lang="fr-CH"/>
          </a:p>
          <a:p>
            <a:r>
              <a:rPr lang="fr-CH"/>
              <a:t>Il se rend à la maison, ouvre la porte avec la clé et ainsi de suite.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Et si l’ouvertures des portes étaient surveillées? Le garage? La maison?</a:t>
            </a:r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58103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National Cyber Security Center fournit un guide pour bien journaliser les événements afin de détecter une brèche.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Exemple de questions!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5966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69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01319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2191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https://www.stationx.net/xss-vs-csrf/#:~:text=XSS%20vs%20CSRF%20vs%20SSRF,-SSRF%20stands%20for&amp;text=In%20short%2C%20XSS%20sneaks%20a,grabbing%20information%20it%20shouldn’t.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9122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300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https://www.stationx.net/xss-vs-csrf/#:~:text=XSS%20vs%20CSRF%20vs%20SSRF,-SSRF%20stands%20for&amp;text=In%20short%2C%20XSS%20sneaks%20a,grabbing%20information%20it%20shouldn’t.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86564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7016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Common Weakness Enumeration (</a:t>
            </a:r>
            <a:r>
              <a:rPr lang="en-US" i="1"/>
              <a:t>CWE</a:t>
            </a:r>
            <a:r>
              <a:rPr lang="en-US"/>
              <a:t>)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liste</a:t>
            </a:r>
            <a:r>
              <a:rPr lang="en-US"/>
              <a:t> de faiblesses (</a:t>
            </a:r>
            <a:r>
              <a:rPr lang="en-US" err="1"/>
              <a:t>matérielles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logicielles</a:t>
            </a:r>
            <a:r>
              <a:rPr lang="en-US"/>
              <a:t>)</a:t>
            </a:r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8760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74926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Log4j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533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77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46299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892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err="1"/>
              <a:t>Statistics</a:t>
            </a:r>
            <a:endParaRPr lang="fr-CH"/>
          </a:p>
          <a:p>
            <a:r>
              <a:rPr lang="fr-CH"/>
              <a:t>https://www.cobalt.io/blog/cybersecurity-statistics-2024#:~:text=Cybercrime%20is%20predicted%20to%20cost,annually%20by%202025%20(Forbes).</a:t>
            </a:r>
          </a:p>
          <a:p>
            <a:r>
              <a:rPr lang="fr-CH"/>
              <a:t>https://www.forbes.com/advisor/education/it-and-tech/cybersecurity-statistics/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Coût des attaques</a:t>
            </a:r>
          </a:p>
          <a:p>
            <a:r>
              <a:rPr lang="fr-CH"/>
              <a:t>https://em360tech.com/top-10/expensive-cyber-attacks</a:t>
            </a:r>
          </a:p>
          <a:p>
            <a:endParaRPr lang="fr-CH"/>
          </a:p>
          <a:p>
            <a:endParaRPr lang="fr-CH"/>
          </a:p>
          <a:p>
            <a:r>
              <a:rPr lang="fr-CH"/>
              <a:t>https://threatmap.fortiguard.com/</a:t>
            </a:r>
          </a:p>
          <a:p>
            <a:r>
              <a:rPr lang="fr-CH"/>
              <a:t>https://threatmap.bitdefender.com/</a:t>
            </a:r>
          </a:p>
          <a:p>
            <a:r>
              <a:rPr lang="fr-CH"/>
              <a:t>https://livethreatmap.radware.com/</a:t>
            </a:r>
          </a:p>
          <a:p>
            <a:r>
              <a:rPr lang="fr-CH"/>
              <a:t>https://cybermap.kaspersky.com/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2558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E8B0B-D5D7-4D88-83E3-FE3FF33CB0CB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9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4DE0-88DE-4610-BD02-CD38DF49B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560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CF7C9-0305-4CBC-8E98-2CC5250FD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285E8-1FCB-9C6D-C719-195577BF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975B0D62-DA5A-4B9E-A99D-C5E052757ED2}" type="datetime1">
              <a:rPr lang="fr-CH" smtClean="0"/>
              <a:t>03.11.2025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CD6F8-6772-ED93-2BF4-D33B7E3D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340608" cy="365125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8AE0E-7542-ADE9-9231-C9491A8E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D8134CE5-34C2-4E1A-BD32-3DE8831B36D6}" type="slidenum">
              <a:rPr lang="fr-CH" smtClean="0"/>
              <a:pPr/>
              <a:t>‹N°›</a:t>
            </a:fld>
            <a:r>
              <a:rPr lang="fr-CH"/>
              <a:t>/Total</a:t>
            </a:r>
          </a:p>
        </p:txBody>
      </p:sp>
    </p:spTree>
    <p:extLst>
      <p:ext uri="{BB962C8B-B14F-4D97-AF65-F5344CB8AC3E}">
        <p14:creationId xmlns:p14="http://schemas.microsoft.com/office/powerpoint/2010/main" val="170151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EF89-D126-4FE9-A85E-FC417B63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F461E-3D4A-4F92-997C-9E6D7D88C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1EF0B-176D-4351-A2A2-7CB8BACC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9F0C0-4F88-4D64-93D1-95E1C15F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C7AB-CC60-49A6-B32D-7EF99A202370}" type="datetime1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75FB2-C8B7-48DC-BFAA-0D39A3DE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AD880-A5FE-415B-8EA9-FD08E178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1517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9679-CF50-46BE-8BDB-C7E61C30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55319-8DC7-45B1-900D-E649D1B00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FDFC-1E7F-4BE6-BCAF-A729CD625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A519E-41CD-4F53-9DD3-A6AC86BB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6F17-CB18-4F9A-8BBB-A8E031E4D57C}" type="datetime1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66A08-2B1A-43DF-ADB1-1DF388F1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59EA7-AD92-4B24-88FA-6D02A7D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456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BC7-1652-4289-8CE3-657D09F8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5BAA7-152F-420A-9931-8814A393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94CC-EF76-402A-AF0B-12E65284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0C0C-7588-4082-B618-69188074804F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9E598-A738-40DC-9C3D-74413241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E74F-AF89-4196-BA57-A56C3FB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1446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877B9C-2A56-40C4-B057-6B40CD9E2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C535A-CD0B-49C4-AB77-3104BF76B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BACA-1163-4819-987F-037DDC49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6012-C93A-4CA8-B3EA-E261566241B5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EBA2-F6BE-4147-A731-8805FB3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3B0E-5F75-49E1-A6FD-DDE0093C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243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print_li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 userDrawn="1"/>
        </p:nvGrpSpPr>
        <p:grpSpPr>
          <a:xfrm>
            <a:off x="778021" y="296687"/>
            <a:ext cx="10793490" cy="900000"/>
            <a:chOff x="577340" y="118070"/>
            <a:chExt cx="10793490" cy="979831"/>
          </a:xfrm>
        </p:grpSpPr>
        <p:grpSp>
          <p:nvGrpSpPr>
            <p:cNvPr id="2" name="Groupe 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2362" name="Rectangle 236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3" name="Rectangle 236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4" name="Rectangle 236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5" name="Rectangle 236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6" name="Rectangle 236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7" name="Rectangle 236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8" name="Rectangle 236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9" name="Rectangle 236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0" name="Rectangle 236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1" name="Rectangle 237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2" name="Rectangle 237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3" name="Rectangle 237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4" name="Rectangle 237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5" name="Rectangle 237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6" name="Rectangle 237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7" name="Rectangle 237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8" name="Rectangle 237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79" name="Rectangle 237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0" name="Rectangle 237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1" name="Rectangle 238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2" name="Rectangle 238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3" name="Rectangle 238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4" name="Rectangle 238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5" name="Rectangle 238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86" name="Rectangle 238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61" name="Rectangle 236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2356" name="Groupe 2355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2357" name="Rectangle 23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2358" name="Rectangle 23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2" name="Rectangle 471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3" name="Rectangle 471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4" name="Rectangle 471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5" name="Rectangle 471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6" name="Rectangle 471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7" name="Rectangle 471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8" name="Rectangle 471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19" name="Rectangle 471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0" name="Rectangle 471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1" name="Rectangle 472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2" name="Rectangle 472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3" name="Rectangle 472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4" name="Rectangle 472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5" name="Rectangle 472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6" name="Rectangle 472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7" name="Rectangle 472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8" name="Rectangle 472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29" name="Rectangle 472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0" name="Rectangle 472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1" name="Rectangle 473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2" name="Rectangle 473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3" name="Rectangle 473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4" name="Rectangle 473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5" name="Rectangle 473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736" name="Groupe 4735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4737" name="Rectangle 473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8" name="Rectangle 473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39" name="Rectangle 473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0" name="Rectangle 473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1" name="Rectangle 474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2" name="Rectangle 474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3" name="Rectangle 474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4" name="Rectangle 474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5" name="Rectangle 474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6" name="Rectangle 474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7" name="Rectangle 474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8" name="Rectangle 474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49" name="Rectangle 474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0" name="Rectangle 474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1" name="Rectangle 475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2" name="Rectangle 475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3" name="Rectangle 475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4" name="Rectangle 475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5" name="Rectangle 475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6" name="Rectangle 475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7" name="Rectangle 475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8" name="Rectangle 475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59" name="Rectangle 475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0" name="Rectangle 475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1" name="Rectangle 476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2" name="Rectangle 476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763" name="Groupe 4762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4764" name="Rectangle 47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5" name="Rectangle 47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6" name="Rectangle 47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7" name="Rectangle 47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8" name="Rectangle 47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69" name="Rectangle 47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0" name="Rectangle 47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1" name="Rectangle 47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2" name="Rectangle 47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3" name="Rectangle 47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4" name="Rectangle 47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5" name="Rectangle 47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6" name="Rectangle 47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7" name="Rectangle 47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8" name="Rectangle 47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79" name="Rectangle 47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0" name="Rectangle 47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1" name="Rectangle 47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2" name="Rectangle 47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3" name="Rectangle 47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4" name="Rectangle 47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5" name="Rectangle 47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6" name="Rectangle 47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7" name="Rectangle 47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8" name="Rectangle 47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789" name="Rectangle 47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898" name="Groupe 4897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4899" name="Rectangle 489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0" name="Rectangle 489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1" name="Rectangle 490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2" name="Rectangle 490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3" name="Rectangle 490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4" name="Rectangle 490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5" name="Rectangle 490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6" name="Rectangle 490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7" name="Rectangle 490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8" name="Rectangle 490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09" name="Rectangle 490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0" name="Rectangle 490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1" name="Rectangle 491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2" name="Rectangle 491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3" name="Rectangle 491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4" name="Rectangle 491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5" name="Rectangle 491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6" name="Rectangle 491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7" name="Rectangle 491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8" name="Rectangle 491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19" name="Rectangle 491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0" name="Rectangle 491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1" name="Rectangle 492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2" name="Rectangle 492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3" name="Rectangle 492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4" name="Rectangle 492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25" name="Groupe 4924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4926" name="Rectangle 492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7" name="Rectangle 492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8" name="Rectangle 492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29" name="Rectangle 492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0" name="Rectangle 492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1" name="Rectangle 493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2" name="Rectangle 493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3" name="Rectangle 493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4" name="Rectangle 493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5" name="Rectangle 493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6" name="Rectangle 493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7" name="Rectangle 493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8" name="Rectangle 493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39" name="Rectangle 493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0" name="Rectangle 493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1" name="Rectangle 494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2" name="Rectangle 494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3" name="Rectangle 494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4" name="Rectangle 494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5" name="Rectangle 494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6" name="Rectangle 494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7" name="Rectangle 494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8" name="Rectangle 494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49" name="Rectangle 494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0" name="Rectangle 494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1" name="Rectangle 495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52" name="Groupe 4951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4953" name="Rectangle 495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4" name="Rectangle 495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5" name="Rectangle 495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6" name="Rectangle 495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7" name="Rectangle 495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8" name="Rectangle 495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59" name="Rectangle 495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0" name="Rectangle 495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1" name="Rectangle 496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2" name="Rectangle 496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3" name="Rectangle 496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4" name="Rectangle 496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5" name="Rectangle 496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6" name="Rectangle 496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7" name="Rectangle 496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8" name="Rectangle 496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69" name="Rectangle 496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0" name="Rectangle 496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1" name="Rectangle 497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2" name="Rectangle 497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3" name="Rectangle 497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4" name="Rectangle 497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5" name="Rectangle 497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6" name="Rectangle 497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7" name="Rectangle 497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78" name="Rectangle 497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4979" name="Groupe 497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4980" name="Rectangle 497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1" name="Rectangle 498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2" name="Rectangle 498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3" name="Rectangle 498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4" name="Rectangle 498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5" name="Rectangle 498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6" name="Rectangle 498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7" name="Rectangle 498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8" name="Rectangle 498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89" name="Rectangle 498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0" name="Rectangle 498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1" name="Rectangle 499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2" name="Rectangle 499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3" name="Rectangle 499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4" name="Rectangle 499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5" name="Rectangle 499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6" name="Rectangle 499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7" name="Rectangle 499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8" name="Rectangle 499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4999" name="Rectangle 499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0" name="Rectangle 499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1" name="Rectangle 500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2" name="Rectangle 500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3" name="Rectangle 500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4" name="Rectangle 500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5" name="Rectangle 500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06" name="Groupe 5005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5007" name="Rectangle 500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8" name="Rectangle 500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09" name="Rectangle 500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0" name="Rectangle 500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1" name="Rectangle 501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2" name="Rectangle 501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3" name="Rectangle 501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4" name="Rectangle 501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5" name="Rectangle 501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6" name="Rectangle 501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7" name="Rectangle 501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8" name="Rectangle 501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19" name="Rectangle 501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0" name="Rectangle 501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1" name="Rectangle 502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2" name="Rectangle 502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3" name="Rectangle 502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4" name="Rectangle 502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5" name="Rectangle 502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6" name="Rectangle 502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7" name="Rectangle 502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8" name="Rectangle 502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29" name="Rectangle 502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0" name="Rectangle 502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1" name="Rectangle 503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2" name="Rectangle 503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33" name="Groupe 5032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5034" name="Rectangle 50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5" name="Rectangle 50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6" name="Rectangle 50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7" name="Rectangle 50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8" name="Rectangle 50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39" name="Rectangle 50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0" name="Rectangle 50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1" name="Rectangle 50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2" name="Rectangle 50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3" name="Rectangle 50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4" name="Rectangle 50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5" name="Rectangle 50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6" name="Rectangle 50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7" name="Rectangle 50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8" name="Rectangle 50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49" name="Rectangle 50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0" name="Rectangle 50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1" name="Rectangle 50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2" name="Rectangle 50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3" name="Rectangle 50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4" name="Rectangle 50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5" name="Rectangle 50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6" name="Rectangle 50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7" name="Rectangle 50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8" name="Rectangle 50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59" name="Rectangle 50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60" name="Groupe 5059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5061" name="Rectangle 50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2" name="Rectangle 50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3" name="Rectangle 50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4" name="Rectangle 50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5" name="Rectangle 50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6" name="Rectangle 50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7" name="Rectangle 50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8" name="Rectangle 50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69" name="Rectangle 50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0" name="Rectangle 50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1" name="Rectangle 50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2" name="Rectangle 50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3" name="Rectangle 50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4" name="Rectangle 50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5" name="Rectangle 50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6" name="Rectangle 50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7" name="Rectangle 50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8" name="Rectangle 50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79" name="Rectangle 50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0" name="Rectangle 50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1" name="Rectangle 50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2" name="Rectangle 50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3" name="Rectangle 50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4" name="Rectangle 50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5" name="Rectangle 50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6" name="Rectangle 50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087" name="Groupe 5086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5088" name="Rectangle 508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89" name="Rectangle 508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0" name="Rectangle 508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1" name="Rectangle 509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2" name="Rectangle 509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3" name="Rectangle 509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4" name="Rectangle 509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5" name="Rectangle 509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6" name="Rectangle 509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7" name="Rectangle 509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8" name="Rectangle 509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099" name="Rectangle 509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0" name="Rectangle 509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1" name="Rectangle 510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2" name="Rectangle 510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3" name="Rectangle 510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4" name="Rectangle 510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5" name="Rectangle 510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6" name="Rectangle 510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7" name="Rectangle 510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8" name="Rectangle 510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09" name="Rectangle 510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0" name="Rectangle 510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1" name="Rectangle 511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2" name="Rectangle 511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13" name="Rectangle 511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5114" name="Groupe 5113"/>
          <p:cNvGrpSpPr/>
          <p:nvPr userDrawn="1"/>
        </p:nvGrpSpPr>
        <p:grpSpPr>
          <a:xfrm>
            <a:off x="778021" y="1190492"/>
            <a:ext cx="10793490" cy="900000"/>
            <a:chOff x="577340" y="118070"/>
            <a:chExt cx="10793490" cy="979831"/>
          </a:xfrm>
        </p:grpSpPr>
        <p:grpSp>
          <p:nvGrpSpPr>
            <p:cNvPr id="5115" name="Groupe 5114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5413" name="Rectangle 541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4" name="Rectangle 541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5" name="Rectangle 541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6" name="Rectangle 541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7" name="Rectangle 541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8" name="Rectangle 541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9" name="Rectangle 541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0" name="Rectangle 541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1" name="Rectangle 542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2" name="Rectangle 542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3" name="Rectangle 542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4" name="Rectangle 542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5" name="Rectangle 542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6" name="Rectangle 542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7" name="Rectangle 542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8" name="Rectangle 542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29" name="Rectangle 542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0" name="Rectangle 542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1" name="Rectangle 543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2" name="Rectangle 543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3" name="Rectangle 543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4" name="Rectangle 543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5" name="Rectangle 543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6" name="Rectangle 543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7" name="Rectangle 543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38" name="Rectangle 543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6" name="Groupe 5115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5387" name="Rectangle 538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8" name="Rectangle 538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9" name="Rectangle 538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0" name="Rectangle 538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1" name="Rectangle 539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2" name="Rectangle 539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3" name="Rectangle 539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4" name="Rectangle 539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5" name="Rectangle 539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6" name="Rectangle 539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7" name="Rectangle 539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8" name="Rectangle 539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99" name="Rectangle 539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0" name="Rectangle 539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1" name="Rectangle 540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2" name="Rectangle 540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3" name="Rectangle 540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4" name="Rectangle 540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5" name="Rectangle 540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6" name="Rectangle 540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7" name="Rectangle 540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8" name="Rectangle 540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09" name="Rectangle 540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0" name="Rectangle 540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1" name="Rectangle 541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412" name="Rectangle 541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7" name="Groupe 5116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5361" name="Rectangle 53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2" name="Rectangle 53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3" name="Rectangle 53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4" name="Rectangle 53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5" name="Rectangle 53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6" name="Rectangle 53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7" name="Rectangle 53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8" name="Rectangle 53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9" name="Rectangle 53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0" name="Rectangle 53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1" name="Rectangle 53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2" name="Rectangle 53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3" name="Rectangle 53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4" name="Rectangle 53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5" name="Rectangle 53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6" name="Rectangle 53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7" name="Rectangle 53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8" name="Rectangle 53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79" name="Rectangle 53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0" name="Rectangle 53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1" name="Rectangle 53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2" name="Rectangle 53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3" name="Rectangle 53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4" name="Rectangle 53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5" name="Rectangle 53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86" name="Rectangle 53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8" name="Groupe 5117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5335" name="Rectangle 533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6" name="Rectangle 533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7" name="Rectangle 533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8" name="Rectangle 533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9" name="Rectangle 533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0" name="Rectangle 533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1" name="Rectangle 534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2" name="Rectangle 534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3" name="Rectangle 534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4" name="Rectangle 534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5" name="Rectangle 534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6" name="Rectangle 534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7" name="Rectangle 534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8" name="Rectangle 534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49" name="Rectangle 534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0" name="Rectangle 534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1" name="Rectangle 535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2" name="Rectangle 535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3" name="Rectangle 535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4" name="Rectangle 535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5" name="Rectangle 535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6" name="Rectangle 535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7" name="Rectangle 535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8" name="Rectangle 535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59" name="Rectangle 535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60" name="Rectangle 535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19" name="Groupe 5118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5309" name="Rectangle 530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0" name="Rectangle 530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1" name="Rectangle 531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2" name="Rectangle 531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3" name="Rectangle 531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4" name="Rectangle 531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5" name="Rectangle 531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6" name="Rectangle 531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7" name="Rectangle 531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8" name="Rectangle 531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19" name="Rectangle 531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0" name="Rectangle 531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1" name="Rectangle 532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2" name="Rectangle 532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3" name="Rectangle 532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4" name="Rectangle 532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5" name="Rectangle 532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6" name="Rectangle 532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7" name="Rectangle 532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8" name="Rectangle 532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29" name="Rectangle 532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0" name="Rectangle 532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1" name="Rectangle 533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2" name="Rectangle 533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3" name="Rectangle 533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34" name="Rectangle 533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0" name="Groupe 5119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5283" name="Rectangle 528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4" name="Rectangle 528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5" name="Rectangle 528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6" name="Rectangle 528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7" name="Rectangle 528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8" name="Rectangle 528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9" name="Rectangle 528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0" name="Rectangle 528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1" name="Rectangle 529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2" name="Rectangle 529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3" name="Rectangle 529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4" name="Rectangle 529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5" name="Rectangle 529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6" name="Rectangle 529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7" name="Rectangle 529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8" name="Rectangle 529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99" name="Rectangle 529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0" name="Rectangle 529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1" name="Rectangle 530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2" name="Rectangle 530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3" name="Rectangle 530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4" name="Rectangle 530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5" name="Rectangle 530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6" name="Rectangle 530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7" name="Rectangle 530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308" name="Rectangle 530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1" name="Groupe 5120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5257" name="Rectangle 52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8" name="Rectangle 52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9" name="Rectangle 525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0" name="Rectangle 525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1" name="Rectangle 526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2" name="Rectangle 526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3" name="Rectangle 526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4" name="Rectangle 526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5" name="Rectangle 526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6" name="Rectangle 526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7" name="Rectangle 526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8" name="Rectangle 526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69" name="Rectangle 526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0" name="Rectangle 526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1" name="Rectangle 527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2" name="Rectangle 527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3" name="Rectangle 527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4" name="Rectangle 527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5" name="Rectangle 527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6" name="Rectangle 527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7" name="Rectangle 527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8" name="Rectangle 527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79" name="Rectangle 527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0" name="Rectangle 527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1" name="Rectangle 528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82" name="Rectangle 528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2" name="Groupe 5121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5231" name="Rectangle 523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2" name="Rectangle 523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3" name="Rectangle 523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4" name="Rectangle 523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5" name="Rectangle 523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6" name="Rectangle 523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7" name="Rectangle 523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8" name="Rectangle 523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9" name="Rectangle 523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0" name="Rectangle 523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1" name="Rectangle 524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2" name="Rectangle 524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3" name="Rectangle 524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4" name="Rectangle 524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5" name="Rectangle 524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6" name="Rectangle 524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7" name="Rectangle 524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8" name="Rectangle 524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49" name="Rectangle 524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0" name="Rectangle 524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1" name="Rectangle 525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2" name="Rectangle 525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3" name="Rectangle 525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4" name="Rectangle 525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5" name="Rectangle 525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56" name="Rectangle 525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3" name="Groupe 5122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5205" name="Rectangle 520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6" name="Rectangle 520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7" name="Rectangle 520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8" name="Rectangle 520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9" name="Rectangle 520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0" name="Rectangle 520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1" name="Rectangle 521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2" name="Rectangle 521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3" name="Rectangle 521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4" name="Rectangle 521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5" name="Rectangle 521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6" name="Rectangle 521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7" name="Rectangle 521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8" name="Rectangle 521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19" name="Rectangle 521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0" name="Rectangle 521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1" name="Rectangle 522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2" name="Rectangle 522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3" name="Rectangle 522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4" name="Rectangle 522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5" name="Rectangle 522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6" name="Rectangle 522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7" name="Rectangle 522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8" name="Rectangle 522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29" name="Rectangle 522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30" name="Rectangle 522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4" name="Groupe 5123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5179" name="Rectangle 517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0" name="Rectangle 517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1" name="Rectangle 518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2" name="Rectangle 518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3" name="Rectangle 518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4" name="Rectangle 518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5" name="Rectangle 518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6" name="Rectangle 518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7" name="Rectangle 518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8" name="Rectangle 518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89" name="Rectangle 518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0" name="Rectangle 518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1" name="Rectangle 519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2" name="Rectangle 519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3" name="Rectangle 519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4" name="Rectangle 519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5" name="Rectangle 519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6" name="Rectangle 519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7" name="Rectangle 519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8" name="Rectangle 519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99" name="Rectangle 519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0" name="Rectangle 519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1" name="Rectangle 520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2" name="Rectangle 520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3" name="Rectangle 520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204" name="Rectangle 520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5" name="Groupe 5124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5153" name="Rectangle 515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4" name="Rectangle 515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5" name="Rectangle 515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6" name="Rectangle 515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7" name="Rectangle 515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8" name="Rectangle 515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9" name="Rectangle 515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0" name="Rectangle 515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1" name="Rectangle 516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2" name="Rectangle 516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3" name="Rectangle 516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4" name="Rectangle 516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5" name="Rectangle 516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6" name="Rectangle 516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7" name="Rectangle 516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8" name="Rectangle 516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69" name="Rectangle 516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0" name="Rectangle 516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1" name="Rectangle 517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2" name="Rectangle 517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3" name="Rectangle 517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4" name="Rectangle 517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5" name="Rectangle 517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6" name="Rectangle 517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7" name="Rectangle 517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78" name="Rectangle 517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5126" name="Groupe 5125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5127" name="Rectangle 512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28" name="Rectangle 512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29" name="Rectangle 512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0" name="Rectangle 512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1" name="Rectangle 513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2" name="Rectangle 513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3" name="Rectangle 513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4" name="Rectangle 513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5" name="Rectangle 513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6" name="Rectangle 513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7" name="Rectangle 513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8" name="Rectangle 513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39" name="Rectangle 513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0" name="Rectangle 513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1" name="Rectangle 514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2" name="Rectangle 514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3" name="Rectangle 514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4" name="Rectangle 514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5" name="Rectangle 514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6" name="Rectangle 514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7" name="Rectangle 514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8" name="Rectangle 514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49" name="Rectangle 514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0" name="Rectangle 514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1" name="Rectangle 515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5152" name="Rectangle 515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cxnSp>
        <p:nvCxnSpPr>
          <p:cNvPr id="6" name="Connecteur droit 5"/>
          <p:cNvCxnSpPr/>
          <p:nvPr userDrawn="1"/>
        </p:nvCxnSpPr>
        <p:spPr>
          <a:xfrm>
            <a:off x="6174766" y="0"/>
            <a:ext cx="0" cy="14224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91" name="Groupe 7090"/>
          <p:cNvGrpSpPr/>
          <p:nvPr userDrawn="1"/>
        </p:nvGrpSpPr>
        <p:grpSpPr>
          <a:xfrm>
            <a:off x="778021" y="2090491"/>
            <a:ext cx="10793490" cy="900000"/>
            <a:chOff x="577340" y="118070"/>
            <a:chExt cx="10793490" cy="979831"/>
          </a:xfrm>
        </p:grpSpPr>
        <p:grpSp>
          <p:nvGrpSpPr>
            <p:cNvPr id="7092" name="Groupe 709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7390" name="Rectangle 738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1" name="Rectangle 739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2" name="Rectangle 739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3" name="Rectangle 739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4" name="Rectangle 739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5" name="Rectangle 739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6" name="Rectangle 739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7" name="Rectangle 739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8" name="Rectangle 739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99" name="Rectangle 739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0" name="Rectangle 739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1" name="Rectangle 740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2" name="Rectangle 740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3" name="Rectangle 740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4" name="Rectangle 740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5" name="Rectangle 740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6" name="Rectangle 740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7" name="Rectangle 740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8" name="Rectangle 740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09" name="Rectangle 740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0" name="Rectangle 740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1" name="Rectangle 741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2" name="Rectangle 741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3" name="Rectangle 741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4" name="Rectangle 741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15" name="Rectangle 741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3" name="Groupe 709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7364" name="Rectangle 73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5" name="Rectangle 73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6" name="Rectangle 73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7" name="Rectangle 73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8" name="Rectangle 73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9" name="Rectangle 73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0" name="Rectangle 73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1" name="Rectangle 73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2" name="Rectangle 73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3" name="Rectangle 73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4" name="Rectangle 73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5" name="Rectangle 73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6" name="Rectangle 73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7" name="Rectangle 73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8" name="Rectangle 73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79" name="Rectangle 73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0" name="Rectangle 73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1" name="Rectangle 73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2" name="Rectangle 73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3" name="Rectangle 73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4" name="Rectangle 73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5" name="Rectangle 73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6" name="Rectangle 73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7" name="Rectangle 73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8" name="Rectangle 73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89" name="Rectangle 73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4" name="Groupe 709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338" name="Rectangle 733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9" name="Rectangle 733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0" name="Rectangle 733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1" name="Rectangle 734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2" name="Rectangle 734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3" name="Rectangle 734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4" name="Rectangle 734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5" name="Rectangle 734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6" name="Rectangle 734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7" name="Rectangle 734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8" name="Rectangle 734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49" name="Rectangle 734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0" name="Rectangle 734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1" name="Rectangle 735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2" name="Rectangle 735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3" name="Rectangle 735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4" name="Rectangle 735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5" name="Rectangle 735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6" name="Rectangle 735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7" name="Rectangle 735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8" name="Rectangle 735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59" name="Rectangle 735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0" name="Rectangle 735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1" name="Rectangle 736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2" name="Rectangle 736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63" name="Rectangle 736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5" name="Groupe 709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312" name="Rectangle 731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3" name="Rectangle 731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4" name="Rectangle 731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5" name="Rectangle 731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6" name="Rectangle 731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7" name="Rectangle 731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8" name="Rectangle 731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9" name="Rectangle 731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0" name="Rectangle 731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1" name="Rectangle 732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2" name="Rectangle 732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3" name="Rectangle 732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4" name="Rectangle 732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5" name="Rectangle 732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6" name="Rectangle 732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7" name="Rectangle 732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8" name="Rectangle 732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29" name="Rectangle 732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0" name="Rectangle 732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1" name="Rectangle 733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2" name="Rectangle 733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3" name="Rectangle 733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4" name="Rectangle 733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5" name="Rectangle 733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6" name="Rectangle 733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37" name="Rectangle 733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6" name="Groupe 709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286" name="Rectangle 728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7" name="Rectangle 728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8" name="Rectangle 728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9" name="Rectangle 728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0" name="Rectangle 728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1" name="Rectangle 729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2" name="Rectangle 729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3" name="Rectangle 729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4" name="Rectangle 729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5" name="Rectangle 729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6" name="Rectangle 729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7" name="Rectangle 729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8" name="Rectangle 729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99" name="Rectangle 729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0" name="Rectangle 729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1" name="Rectangle 730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2" name="Rectangle 730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3" name="Rectangle 730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4" name="Rectangle 730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5" name="Rectangle 730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6" name="Rectangle 730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7" name="Rectangle 730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8" name="Rectangle 730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09" name="Rectangle 730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0" name="Rectangle 730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311" name="Rectangle 731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7" name="Groupe 709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260" name="Rectangle 725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1" name="Rectangle 726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2" name="Rectangle 726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3" name="Rectangle 726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4" name="Rectangle 726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5" name="Rectangle 726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6" name="Rectangle 726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7" name="Rectangle 726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8" name="Rectangle 726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69" name="Rectangle 726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0" name="Rectangle 726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1" name="Rectangle 727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2" name="Rectangle 727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3" name="Rectangle 727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4" name="Rectangle 727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5" name="Rectangle 727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6" name="Rectangle 727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7" name="Rectangle 727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8" name="Rectangle 727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79" name="Rectangle 727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0" name="Rectangle 727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1" name="Rectangle 728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2" name="Rectangle 728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3" name="Rectangle 728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4" name="Rectangle 728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85" name="Rectangle 728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8" name="Groupe 709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234" name="Rectangle 72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5" name="Rectangle 72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6" name="Rectangle 72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7" name="Rectangle 72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8" name="Rectangle 72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9" name="Rectangle 72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0" name="Rectangle 72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1" name="Rectangle 72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2" name="Rectangle 72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3" name="Rectangle 72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4" name="Rectangle 72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5" name="Rectangle 72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6" name="Rectangle 72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7" name="Rectangle 72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8" name="Rectangle 72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49" name="Rectangle 72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0" name="Rectangle 72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1" name="Rectangle 72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2" name="Rectangle 72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3" name="Rectangle 72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4" name="Rectangle 72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5" name="Rectangle 72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6" name="Rectangle 72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7" name="Rectangle 72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8" name="Rectangle 72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59" name="Rectangle 72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099" name="Groupe 709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208" name="Rectangle 720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9" name="Rectangle 720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0" name="Rectangle 720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1" name="Rectangle 721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2" name="Rectangle 721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3" name="Rectangle 721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4" name="Rectangle 721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5" name="Rectangle 721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6" name="Rectangle 721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7" name="Rectangle 721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8" name="Rectangle 721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19" name="Rectangle 721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0" name="Rectangle 721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1" name="Rectangle 722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2" name="Rectangle 722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3" name="Rectangle 722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4" name="Rectangle 722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5" name="Rectangle 722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6" name="Rectangle 722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7" name="Rectangle 722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8" name="Rectangle 722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29" name="Rectangle 722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0" name="Rectangle 722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1" name="Rectangle 723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2" name="Rectangle 723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33" name="Rectangle 723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0" name="Groupe 709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182" name="Rectangle 718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3" name="Rectangle 718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4" name="Rectangle 718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5" name="Rectangle 718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6" name="Rectangle 718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7" name="Rectangle 718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8" name="Rectangle 718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9" name="Rectangle 718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0" name="Rectangle 718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1" name="Rectangle 719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2" name="Rectangle 719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3" name="Rectangle 719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4" name="Rectangle 719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5" name="Rectangle 719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6" name="Rectangle 719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7" name="Rectangle 719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8" name="Rectangle 719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99" name="Rectangle 719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0" name="Rectangle 719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1" name="Rectangle 720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2" name="Rectangle 720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3" name="Rectangle 720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4" name="Rectangle 720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5" name="Rectangle 720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6" name="Rectangle 720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207" name="Rectangle 720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1" name="Groupe 710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156" name="Rectangle 715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7" name="Rectangle 715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8" name="Rectangle 715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9" name="Rectangle 715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0" name="Rectangle 715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1" name="Rectangle 716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2" name="Rectangle 716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3" name="Rectangle 716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4" name="Rectangle 716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5" name="Rectangle 716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6" name="Rectangle 716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7" name="Rectangle 716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8" name="Rectangle 716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69" name="Rectangle 716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0" name="Rectangle 716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1" name="Rectangle 717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2" name="Rectangle 717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3" name="Rectangle 717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4" name="Rectangle 717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5" name="Rectangle 717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6" name="Rectangle 717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7" name="Rectangle 717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8" name="Rectangle 717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79" name="Rectangle 717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0" name="Rectangle 717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81" name="Rectangle 718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2" name="Groupe 710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130" name="Rectangle 712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1" name="Rectangle 713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2" name="Rectangle 713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3" name="Rectangle 713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4" name="Rectangle 713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5" name="Rectangle 713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6" name="Rectangle 713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7" name="Rectangle 713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8" name="Rectangle 713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39" name="Rectangle 713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0" name="Rectangle 713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1" name="Rectangle 714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2" name="Rectangle 714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3" name="Rectangle 714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4" name="Rectangle 714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5" name="Rectangle 714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6" name="Rectangle 714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7" name="Rectangle 714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8" name="Rectangle 714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49" name="Rectangle 714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0" name="Rectangle 714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1" name="Rectangle 715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2" name="Rectangle 715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3" name="Rectangle 715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4" name="Rectangle 715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55" name="Rectangle 715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103" name="Groupe 710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104" name="Rectangle 710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5" name="Rectangle 710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6" name="Rectangle 710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7" name="Rectangle 710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8" name="Rectangle 710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09" name="Rectangle 710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0" name="Rectangle 710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1" name="Rectangle 711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2" name="Rectangle 711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3" name="Rectangle 711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4" name="Rectangle 711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5" name="Rectangle 711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6" name="Rectangle 711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7" name="Rectangle 711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8" name="Rectangle 711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19" name="Rectangle 711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0" name="Rectangle 711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1" name="Rectangle 712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2" name="Rectangle 712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3" name="Rectangle 712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4" name="Rectangle 712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5" name="Rectangle 712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6" name="Rectangle 712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7" name="Rectangle 712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8" name="Rectangle 712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129" name="Rectangle 712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7416" name="Groupe 7415"/>
          <p:cNvGrpSpPr/>
          <p:nvPr userDrawn="1"/>
        </p:nvGrpSpPr>
        <p:grpSpPr>
          <a:xfrm>
            <a:off x="778021" y="2984296"/>
            <a:ext cx="10793490" cy="900000"/>
            <a:chOff x="577340" y="118070"/>
            <a:chExt cx="10793490" cy="979831"/>
          </a:xfrm>
        </p:grpSpPr>
        <p:grpSp>
          <p:nvGrpSpPr>
            <p:cNvPr id="7417" name="Groupe 7416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7715" name="Rectangle 771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6" name="Rectangle 771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7" name="Rectangle 771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8" name="Rectangle 771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9" name="Rectangle 771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0" name="Rectangle 771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1" name="Rectangle 772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2" name="Rectangle 772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3" name="Rectangle 772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4" name="Rectangle 772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5" name="Rectangle 772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6" name="Rectangle 772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7" name="Rectangle 772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8" name="Rectangle 772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29" name="Rectangle 772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0" name="Rectangle 772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1" name="Rectangle 773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2" name="Rectangle 773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3" name="Rectangle 773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4" name="Rectangle 773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5" name="Rectangle 773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6" name="Rectangle 773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7" name="Rectangle 773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8" name="Rectangle 773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39" name="Rectangle 773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40" name="Rectangle 773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18" name="Groupe 7417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7689" name="Rectangle 768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0" name="Rectangle 768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1" name="Rectangle 769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2" name="Rectangle 769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3" name="Rectangle 769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4" name="Rectangle 769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5" name="Rectangle 769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6" name="Rectangle 769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7" name="Rectangle 769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8" name="Rectangle 769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99" name="Rectangle 769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0" name="Rectangle 769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1" name="Rectangle 770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2" name="Rectangle 770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3" name="Rectangle 770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4" name="Rectangle 770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5" name="Rectangle 770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6" name="Rectangle 770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7" name="Rectangle 770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8" name="Rectangle 770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09" name="Rectangle 770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0" name="Rectangle 770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1" name="Rectangle 771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2" name="Rectangle 771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3" name="Rectangle 771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14" name="Rectangle 771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19" name="Groupe 7418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663" name="Rectangle 766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4" name="Rectangle 766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5" name="Rectangle 766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6" name="Rectangle 766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7" name="Rectangle 766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8" name="Rectangle 766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9" name="Rectangle 766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0" name="Rectangle 766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1" name="Rectangle 767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2" name="Rectangle 767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3" name="Rectangle 767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4" name="Rectangle 767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5" name="Rectangle 767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6" name="Rectangle 767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7" name="Rectangle 767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8" name="Rectangle 767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79" name="Rectangle 767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0" name="Rectangle 767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1" name="Rectangle 768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2" name="Rectangle 768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3" name="Rectangle 768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4" name="Rectangle 768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5" name="Rectangle 768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6" name="Rectangle 768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7" name="Rectangle 768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88" name="Rectangle 768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0" name="Groupe 7419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637" name="Rectangle 763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8" name="Rectangle 763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9" name="Rectangle 763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0" name="Rectangle 763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1" name="Rectangle 764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2" name="Rectangle 764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3" name="Rectangle 764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4" name="Rectangle 764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5" name="Rectangle 764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6" name="Rectangle 764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7" name="Rectangle 764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8" name="Rectangle 764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49" name="Rectangle 764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0" name="Rectangle 764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1" name="Rectangle 765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2" name="Rectangle 765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3" name="Rectangle 765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4" name="Rectangle 765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5" name="Rectangle 765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6" name="Rectangle 765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7" name="Rectangle 765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8" name="Rectangle 765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59" name="Rectangle 765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0" name="Rectangle 765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1" name="Rectangle 766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62" name="Rectangle 766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1" name="Groupe 7420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611" name="Rectangle 761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2" name="Rectangle 761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3" name="Rectangle 761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4" name="Rectangle 761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5" name="Rectangle 761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6" name="Rectangle 761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7" name="Rectangle 761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8" name="Rectangle 761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9" name="Rectangle 761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0" name="Rectangle 761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1" name="Rectangle 762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2" name="Rectangle 762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3" name="Rectangle 762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4" name="Rectangle 762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5" name="Rectangle 762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6" name="Rectangle 762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7" name="Rectangle 762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8" name="Rectangle 762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29" name="Rectangle 762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0" name="Rectangle 762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1" name="Rectangle 763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2" name="Rectangle 763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3" name="Rectangle 763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4" name="Rectangle 763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5" name="Rectangle 763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36" name="Rectangle 763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2" name="Groupe 7421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585" name="Rectangle 758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6" name="Rectangle 758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7" name="Rectangle 758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8" name="Rectangle 758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9" name="Rectangle 758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0" name="Rectangle 758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1" name="Rectangle 759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2" name="Rectangle 759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3" name="Rectangle 759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4" name="Rectangle 759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5" name="Rectangle 759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6" name="Rectangle 759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7" name="Rectangle 759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8" name="Rectangle 759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99" name="Rectangle 759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0" name="Rectangle 759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1" name="Rectangle 760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2" name="Rectangle 760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3" name="Rectangle 760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4" name="Rectangle 760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5" name="Rectangle 760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6" name="Rectangle 760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7" name="Rectangle 760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8" name="Rectangle 760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09" name="Rectangle 760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610" name="Rectangle 760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3" name="Groupe 7422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559" name="Rectangle 755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0" name="Rectangle 755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1" name="Rectangle 756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2" name="Rectangle 756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3" name="Rectangle 756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4" name="Rectangle 756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5" name="Rectangle 756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6" name="Rectangle 756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7" name="Rectangle 756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8" name="Rectangle 756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69" name="Rectangle 756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0" name="Rectangle 756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1" name="Rectangle 757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2" name="Rectangle 757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3" name="Rectangle 757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4" name="Rectangle 757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5" name="Rectangle 757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6" name="Rectangle 757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7" name="Rectangle 757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8" name="Rectangle 757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79" name="Rectangle 757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0" name="Rectangle 757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1" name="Rectangle 758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2" name="Rectangle 758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3" name="Rectangle 758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84" name="Rectangle 758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4" name="Groupe 7423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533" name="Rectangle 753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4" name="Rectangle 753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5" name="Rectangle 753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6" name="Rectangle 753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7" name="Rectangle 753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8" name="Rectangle 753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9" name="Rectangle 753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0" name="Rectangle 753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1" name="Rectangle 754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2" name="Rectangle 754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3" name="Rectangle 754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4" name="Rectangle 754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5" name="Rectangle 754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6" name="Rectangle 754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7" name="Rectangle 754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8" name="Rectangle 754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49" name="Rectangle 754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0" name="Rectangle 754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1" name="Rectangle 755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2" name="Rectangle 755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3" name="Rectangle 755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4" name="Rectangle 755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5" name="Rectangle 755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6" name="Rectangle 755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7" name="Rectangle 755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58" name="Rectangle 755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5" name="Groupe 7424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507" name="Rectangle 750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8" name="Rectangle 750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9" name="Rectangle 750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0" name="Rectangle 750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1" name="Rectangle 751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2" name="Rectangle 751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3" name="Rectangle 751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4" name="Rectangle 751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5" name="Rectangle 751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6" name="Rectangle 751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7" name="Rectangle 751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8" name="Rectangle 751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19" name="Rectangle 751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0" name="Rectangle 751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1" name="Rectangle 752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2" name="Rectangle 752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3" name="Rectangle 752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4" name="Rectangle 752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5" name="Rectangle 752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6" name="Rectangle 752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7" name="Rectangle 752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8" name="Rectangle 752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29" name="Rectangle 752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0" name="Rectangle 752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1" name="Rectangle 753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32" name="Rectangle 753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6" name="Groupe 7425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481" name="Rectangle 748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2" name="Rectangle 748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3" name="Rectangle 748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4" name="Rectangle 748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5" name="Rectangle 748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6" name="Rectangle 748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7" name="Rectangle 748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8" name="Rectangle 748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9" name="Rectangle 748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0" name="Rectangle 748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1" name="Rectangle 749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2" name="Rectangle 749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3" name="Rectangle 749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4" name="Rectangle 749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5" name="Rectangle 749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6" name="Rectangle 749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7" name="Rectangle 749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8" name="Rectangle 749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99" name="Rectangle 749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0" name="Rectangle 749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1" name="Rectangle 750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2" name="Rectangle 750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3" name="Rectangle 750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4" name="Rectangle 750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5" name="Rectangle 750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506" name="Rectangle 750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7" name="Groupe 7426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455" name="Rectangle 745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6" name="Rectangle 745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7" name="Rectangle 745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8" name="Rectangle 745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9" name="Rectangle 745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0" name="Rectangle 745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1" name="Rectangle 746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2" name="Rectangle 746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3" name="Rectangle 746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4" name="Rectangle 746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5" name="Rectangle 746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6" name="Rectangle 746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7" name="Rectangle 746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8" name="Rectangle 746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69" name="Rectangle 746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0" name="Rectangle 746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1" name="Rectangle 747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2" name="Rectangle 747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3" name="Rectangle 747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4" name="Rectangle 747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5" name="Rectangle 747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6" name="Rectangle 747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7" name="Rectangle 747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8" name="Rectangle 747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79" name="Rectangle 747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80" name="Rectangle 747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428" name="Groupe 7427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429" name="Rectangle 742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0" name="Rectangle 742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1" name="Rectangle 743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2" name="Rectangle 743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3" name="Rectangle 743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4" name="Rectangle 743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5" name="Rectangle 743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6" name="Rectangle 743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7" name="Rectangle 743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8" name="Rectangle 743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39" name="Rectangle 743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0" name="Rectangle 743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1" name="Rectangle 744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2" name="Rectangle 744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3" name="Rectangle 744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4" name="Rectangle 744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5" name="Rectangle 744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6" name="Rectangle 744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7" name="Rectangle 744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8" name="Rectangle 744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49" name="Rectangle 744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0" name="Rectangle 744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1" name="Rectangle 745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2" name="Rectangle 745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3" name="Rectangle 745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454" name="Rectangle 745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7741" name="Groupe 7740"/>
          <p:cNvGrpSpPr/>
          <p:nvPr userDrawn="1"/>
        </p:nvGrpSpPr>
        <p:grpSpPr>
          <a:xfrm>
            <a:off x="778021" y="3877747"/>
            <a:ext cx="10793490" cy="900000"/>
            <a:chOff x="577340" y="118070"/>
            <a:chExt cx="10793490" cy="979831"/>
          </a:xfrm>
        </p:grpSpPr>
        <p:grpSp>
          <p:nvGrpSpPr>
            <p:cNvPr id="7742" name="Groupe 774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040" name="Rectangle 803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1" name="Rectangle 804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2" name="Rectangle 804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3" name="Rectangle 804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4" name="Rectangle 804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5" name="Rectangle 804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6" name="Rectangle 804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7" name="Rectangle 804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8" name="Rectangle 804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49" name="Rectangle 804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0" name="Rectangle 804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1" name="Rectangle 805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2" name="Rectangle 805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3" name="Rectangle 805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4" name="Rectangle 805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5" name="Rectangle 805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6" name="Rectangle 805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7" name="Rectangle 805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8" name="Rectangle 805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59" name="Rectangle 805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0" name="Rectangle 805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1" name="Rectangle 806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2" name="Rectangle 806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3" name="Rectangle 806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4" name="Rectangle 806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65" name="Rectangle 806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3" name="Groupe 774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014" name="Rectangle 801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5" name="Rectangle 801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6" name="Rectangle 801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7" name="Rectangle 801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8" name="Rectangle 801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9" name="Rectangle 801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0" name="Rectangle 801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1" name="Rectangle 802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2" name="Rectangle 802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3" name="Rectangle 802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4" name="Rectangle 802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5" name="Rectangle 802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6" name="Rectangle 802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7" name="Rectangle 802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8" name="Rectangle 802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29" name="Rectangle 802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0" name="Rectangle 802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1" name="Rectangle 803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2" name="Rectangle 803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3" name="Rectangle 803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4" name="Rectangle 803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5" name="Rectangle 803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6" name="Rectangle 803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7" name="Rectangle 803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8" name="Rectangle 803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39" name="Rectangle 803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4" name="Groupe 774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7988" name="Rectangle 798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9" name="Rectangle 798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0" name="Rectangle 798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1" name="Rectangle 799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2" name="Rectangle 799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3" name="Rectangle 799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4" name="Rectangle 799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5" name="Rectangle 799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6" name="Rectangle 799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7" name="Rectangle 799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8" name="Rectangle 799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99" name="Rectangle 799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0" name="Rectangle 799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1" name="Rectangle 800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2" name="Rectangle 800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3" name="Rectangle 800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4" name="Rectangle 800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5" name="Rectangle 800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6" name="Rectangle 800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7" name="Rectangle 800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8" name="Rectangle 800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09" name="Rectangle 800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0" name="Rectangle 800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1" name="Rectangle 801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2" name="Rectangle 801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13" name="Rectangle 801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5" name="Groupe 774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7962" name="Rectangle 796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3" name="Rectangle 796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4" name="Rectangle 796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5" name="Rectangle 796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6" name="Rectangle 796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7" name="Rectangle 796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8" name="Rectangle 796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9" name="Rectangle 796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0" name="Rectangle 796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1" name="Rectangle 797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2" name="Rectangle 797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3" name="Rectangle 797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4" name="Rectangle 797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5" name="Rectangle 797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6" name="Rectangle 797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7" name="Rectangle 797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8" name="Rectangle 797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79" name="Rectangle 797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0" name="Rectangle 797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1" name="Rectangle 798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2" name="Rectangle 798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3" name="Rectangle 798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4" name="Rectangle 798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5" name="Rectangle 798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6" name="Rectangle 798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87" name="Rectangle 798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6" name="Groupe 774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7936" name="Rectangle 793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7" name="Rectangle 793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8" name="Rectangle 793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9" name="Rectangle 793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0" name="Rectangle 793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1" name="Rectangle 794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2" name="Rectangle 794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3" name="Rectangle 794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4" name="Rectangle 794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5" name="Rectangle 794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6" name="Rectangle 794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7" name="Rectangle 794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8" name="Rectangle 794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49" name="Rectangle 794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0" name="Rectangle 794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1" name="Rectangle 795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2" name="Rectangle 795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3" name="Rectangle 795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4" name="Rectangle 795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5" name="Rectangle 795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6" name="Rectangle 795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7" name="Rectangle 795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8" name="Rectangle 795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59" name="Rectangle 795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0" name="Rectangle 795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61" name="Rectangle 796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7" name="Groupe 774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7910" name="Rectangle 790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1" name="Rectangle 791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2" name="Rectangle 791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3" name="Rectangle 791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4" name="Rectangle 791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5" name="Rectangle 791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6" name="Rectangle 791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7" name="Rectangle 791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8" name="Rectangle 791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19" name="Rectangle 791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0" name="Rectangle 791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1" name="Rectangle 792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2" name="Rectangle 792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3" name="Rectangle 792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4" name="Rectangle 792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5" name="Rectangle 792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6" name="Rectangle 792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7" name="Rectangle 792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8" name="Rectangle 792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29" name="Rectangle 792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0" name="Rectangle 792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1" name="Rectangle 793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2" name="Rectangle 793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3" name="Rectangle 793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4" name="Rectangle 793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35" name="Rectangle 793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8" name="Groupe 774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7884" name="Rectangle 788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5" name="Rectangle 788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6" name="Rectangle 788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7" name="Rectangle 788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8" name="Rectangle 788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9" name="Rectangle 788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0" name="Rectangle 788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1" name="Rectangle 789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2" name="Rectangle 789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3" name="Rectangle 789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4" name="Rectangle 789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5" name="Rectangle 789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6" name="Rectangle 789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7" name="Rectangle 789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8" name="Rectangle 789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99" name="Rectangle 789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0" name="Rectangle 789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1" name="Rectangle 790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2" name="Rectangle 790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3" name="Rectangle 790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4" name="Rectangle 790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5" name="Rectangle 790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6" name="Rectangle 790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7" name="Rectangle 790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8" name="Rectangle 790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909" name="Rectangle 790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49" name="Groupe 774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7858" name="Rectangle 785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9" name="Rectangle 785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0" name="Rectangle 785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1" name="Rectangle 786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2" name="Rectangle 786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3" name="Rectangle 786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4" name="Rectangle 786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5" name="Rectangle 786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6" name="Rectangle 786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7" name="Rectangle 786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8" name="Rectangle 786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69" name="Rectangle 786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0" name="Rectangle 786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1" name="Rectangle 787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2" name="Rectangle 787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3" name="Rectangle 787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4" name="Rectangle 787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5" name="Rectangle 787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6" name="Rectangle 787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7" name="Rectangle 787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8" name="Rectangle 787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79" name="Rectangle 787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0" name="Rectangle 787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1" name="Rectangle 788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2" name="Rectangle 788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83" name="Rectangle 788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0" name="Groupe 774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7832" name="Rectangle 783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3" name="Rectangle 783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4" name="Rectangle 783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5" name="Rectangle 783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6" name="Rectangle 783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7" name="Rectangle 783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8" name="Rectangle 783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9" name="Rectangle 783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0" name="Rectangle 783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1" name="Rectangle 784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2" name="Rectangle 784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3" name="Rectangle 784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4" name="Rectangle 784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5" name="Rectangle 784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6" name="Rectangle 784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7" name="Rectangle 784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8" name="Rectangle 784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49" name="Rectangle 784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0" name="Rectangle 784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1" name="Rectangle 785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2" name="Rectangle 785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3" name="Rectangle 785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4" name="Rectangle 785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5" name="Rectangle 785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6" name="Rectangle 785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57" name="Rectangle 785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1" name="Groupe 775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7806" name="Rectangle 780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7" name="Rectangle 780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8" name="Rectangle 780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9" name="Rectangle 780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0" name="Rectangle 780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1" name="Rectangle 781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2" name="Rectangle 781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3" name="Rectangle 781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4" name="Rectangle 781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5" name="Rectangle 781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6" name="Rectangle 781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7" name="Rectangle 781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8" name="Rectangle 781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19" name="Rectangle 781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0" name="Rectangle 781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1" name="Rectangle 782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2" name="Rectangle 782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3" name="Rectangle 782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4" name="Rectangle 782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5" name="Rectangle 782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6" name="Rectangle 782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7" name="Rectangle 782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8" name="Rectangle 782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29" name="Rectangle 782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0" name="Rectangle 782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31" name="Rectangle 783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2" name="Groupe 775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7780" name="Rectangle 777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1" name="Rectangle 778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2" name="Rectangle 778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3" name="Rectangle 778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4" name="Rectangle 778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5" name="Rectangle 778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6" name="Rectangle 778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7" name="Rectangle 778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8" name="Rectangle 778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89" name="Rectangle 778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0" name="Rectangle 778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1" name="Rectangle 779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2" name="Rectangle 779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3" name="Rectangle 779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4" name="Rectangle 779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5" name="Rectangle 779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6" name="Rectangle 779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7" name="Rectangle 779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8" name="Rectangle 779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99" name="Rectangle 779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0" name="Rectangle 779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1" name="Rectangle 780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2" name="Rectangle 780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3" name="Rectangle 780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4" name="Rectangle 780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805" name="Rectangle 780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7753" name="Groupe 775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7754" name="Rectangle 775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5" name="Rectangle 775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6" name="Rectangle 775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7" name="Rectangle 775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8" name="Rectangle 775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59" name="Rectangle 775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0" name="Rectangle 775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1" name="Rectangle 776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2" name="Rectangle 776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3" name="Rectangle 776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4" name="Rectangle 776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5" name="Rectangle 776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6" name="Rectangle 776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7" name="Rectangle 776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8" name="Rectangle 776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69" name="Rectangle 776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0" name="Rectangle 776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1" name="Rectangle 777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2" name="Rectangle 777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3" name="Rectangle 777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4" name="Rectangle 777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5" name="Rectangle 777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6" name="Rectangle 777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7" name="Rectangle 777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8" name="Rectangle 777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7779" name="Rectangle 777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8066" name="Groupe 8065"/>
          <p:cNvGrpSpPr/>
          <p:nvPr userDrawn="1"/>
        </p:nvGrpSpPr>
        <p:grpSpPr>
          <a:xfrm>
            <a:off x="778021" y="4777746"/>
            <a:ext cx="10793490" cy="900000"/>
            <a:chOff x="577340" y="118070"/>
            <a:chExt cx="10793490" cy="979831"/>
          </a:xfrm>
        </p:grpSpPr>
        <p:grpSp>
          <p:nvGrpSpPr>
            <p:cNvPr id="8067" name="Groupe 8066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365" name="Rectangle 836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6" name="Rectangle 836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7" name="Rectangle 836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8" name="Rectangle 836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9" name="Rectangle 836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0" name="Rectangle 836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1" name="Rectangle 837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2" name="Rectangle 837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3" name="Rectangle 837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4" name="Rectangle 837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5" name="Rectangle 837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6" name="Rectangle 837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7" name="Rectangle 837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8" name="Rectangle 837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79" name="Rectangle 837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0" name="Rectangle 837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1" name="Rectangle 838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2" name="Rectangle 838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3" name="Rectangle 838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4" name="Rectangle 838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5" name="Rectangle 838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6" name="Rectangle 838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7" name="Rectangle 838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8" name="Rectangle 838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89" name="Rectangle 838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90" name="Rectangle 838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68" name="Groupe 8067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339" name="Rectangle 833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0" name="Rectangle 833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1" name="Rectangle 834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2" name="Rectangle 834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3" name="Rectangle 834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4" name="Rectangle 834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5" name="Rectangle 834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6" name="Rectangle 834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7" name="Rectangle 834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8" name="Rectangle 834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49" name="Rectangle 834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0" name="Rectangle 834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1" name="Rectangle 835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2" name="Rectangle 835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3" name="Rectangle 835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4" name="Rectangle 835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5" name="Rectangle 835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6" name="Rectangle 835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7" name="Rectangle 835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8" name="Rectangle 835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59" name="Rectangle 835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0" name="Rectangle 835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1" name="Rectangle 836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2" name="Rectangle 836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3" name="Rectangle 836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64" name="Rectangle 836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69" name="Groupe 8068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8313" name="Rectangle 831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4" name="Rectangle 831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5" name="Rectangle 831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6" name="Rectangle 831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7" name="Rectangle 831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8" name="Rectangle 831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9" name="Rectangle 831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0" name="Rectangle 831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1" name="Rectangle 832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2" name="Rectangle 832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3" name="Rectangle 832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4" name="Rectangle 832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5" name="Rectangle 832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6" name="Rectangle 832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7" name="Rectangle 832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8" name="Rectangle 832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29" name="Rectangle 832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0" name="Rectangle 832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1" name="Rectangle 833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2" name="Rectangle 833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3" name="Rectangle 833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4" name="Rectangle 833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5" name="Rectangle 833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6" name="Rectangle 833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7" name="Rectangle 833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38" name="Rectangle 833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0" name="Groupe 8069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8287" name="Rectangle 828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8" name="Rectangle 828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9" name="Rectangle 828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0" name="Rectangle 828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1" name="Rectangle 829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2" name="Rectangle 829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3" name="Rectangle 829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4" name="Rectangle 829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5" name="Rectangle 829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6" name="Rectangle 829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7" name="Rectangle 829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8" name="Rectangle 829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99" name="Rectangle 829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0" name="Rectangle 829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1" name="Rectangle 830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2" name="Rectangle 830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3" name="Rectangle 830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4" name="Rectangle 830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5" name="Rectangle 830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6" name="Rectangle 830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7" name="Rectangle 830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8" name="Rectangle 830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09" name="Rectangle 830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0" name="Rectangle 830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1" name="Rectangle 831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312" name="Rectangle 831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1" name="Groupe 8070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8261" name="Rectangle 826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2" name="Rectangle 826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3" name="Rectangle 826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4" name="Rectangle 826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5" name="Rectangle 826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6" name="Rectangle 826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8" name="Rectangle 826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0" name="Rectangle 826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1" name="Rectangle 827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2" name="Rectangle 827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3" name="Rectangle 827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4" name="Rectangle 827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5" name="Rectangle 827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6" name="Rectangle 827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7" name="Rectangle 827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8" name="Rectangle 827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79" name="Rectangle 827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0" name="Rectangle 827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1" name="Rectangle 828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2" name="Rectangle 828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3" name="Rectangle 828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4" name="Rectangle 828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5" name="Rectangle 828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86" name="Rectangle 828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2" name="Groupe 8071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8235" name="Rectangle 823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6" name="Rectangle 823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7" name="Rectangle 823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8" name="Rectangle 823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9" name="Rectangle 823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0" name="Rectangle 823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1" name="Rectangle 824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2" name="Rectangle 824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3" name="Rectangle 824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4" name="Rectangle 824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5" name="Rectangle 824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6" name="Rectangle 824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7" name="Rectangle 824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8" name="Rectangle 824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49" name="Rectangle 824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0" name="Rectangle 824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1" name="Rectangle 825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2" name="Rectangle 825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3" name="Rectangle 825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4" name="Rectangle 825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5" name="Rectangle 825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6" name="Rectangle 825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7" name="Rectangle 825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8" name="Rectangle 825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59" name="Rectangle 825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60" name="Rectangle 825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3" name="Groupe 8072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8209" name="Rectangle 820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0" name="Rectangle 820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1" name="Rectangle 821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2" name="Rectangle 821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3" name="Rectangle 821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4" name="Rectangle 821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5" name="Rectangle 821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6" name="Rectangle 821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7" name="Rectangle 821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8" name="Rectangle 821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19" name="Rectangle 821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0" name="Rectangle 821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1" name="Rectangle 822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2" name="Rectangle 822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3" name="Rectangle 822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4" name="Rectangle 822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5" name="Rectangle 822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6" name="Rectangle 822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7" name="Rectangle 822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8" name="Rectangle 822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29" name="Rectangle 822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0" name="Rectangle 822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1" name="Rectangle 823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2" name="Rectangle 823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3" name="Rectangle 823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34" name="Rectangle 823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4" name="Groupe 8073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8183" name="Rectangle 8182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4" name="Rectangle 8183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5" name="Rectangle 8184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6" name="Rectangle 8185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7" name="Rectangle 8186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8" name="Rectangle 8187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9" name="Rectangle 8188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0" name="Rectangle 8189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1" name="Rectangle 8190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2" name="Rectangle 8191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3" name="Rectangle 8192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4" name="Rectangle 8193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5" name="Rectangle 8194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6" name="Rectangle 8195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7" name="Rectangle 8196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8" name="Rectangle 8197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99" name="Rectangle 8198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0" name="Rectangle 8199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1" name="Rectangle 8200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2" name="Rectangle 8201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3" name="Rectangle 8202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4" name="Rectangle 8203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5" name="Rectangle 8204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6" name="Rectangle 8205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7" name="Rectangle 8206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208" name="Rectangle 8207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5" name="Groupe 8074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8157" name="Rectangle 8156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8" name="Rectangle 8157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9" name="Rectangle 8158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0" name="Rectangle 8159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1" name="Rectangle 8160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2" name="Rectangle 8161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3" name="Rectangle 8162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4" name="Rectangle 8163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5" name="Rectangle 8164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6" name="Rectangle 8165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7" name="Rectangle 8166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8" name="Rectangle 8167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69" name="Rectangle 8168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0" name="Rectangle 8169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1" name="Rectangle 8170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2" name="Rectangle 8171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3" name="Rectangle 8172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4" name="Rectangle 8173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5" name="Rectangle 8174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6" name="Rectangle 8175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7" name="Rectangle 8176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8" name="Rectangle 8177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79" name="Rectangle 8178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0" name="Rectangle 8179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1" name="Rectangle 8180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82" name="Rectangle 8181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6" name="Groupe 8075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8131" name="Rectangle 8130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2" name="Rectangle 8131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3" name="Rectangle 8132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4" name="Rectangle 8133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5" name="Rectangle 8134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6" name="Rectangle 8135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7" name="Rectangle 8136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8" name="Rectangle 8137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9" name="Rectangle 8138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0" name="Rectangle 8139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1" name="Rectangle 8140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2" name="Rectangle 8141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3" name="Rectangle 8142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4" name="Rectangle 8143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5" name="Rectangle 8144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6" name="Rectangle 8145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7" name="Rectangle 8146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8" name="Rectangle 8147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49" name="Rectangle 8148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0" name="Rectangle 8149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1" name="Rectangle 8150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2" name="Rectangle 8151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3" name="Rectangle 8152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4" name="Rectangle 8153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5" name="Rectangle 8154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56" name="Rectangle 8155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7" name="Groupe 8076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8105" name="Rectangle 8104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6" name="Rectangle 8105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7" name="Rectangle 8106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8" name="Rectangle 8107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9" name="Rectangle 8108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0" name="Rectangle 8109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1" name="Rectangle 8110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2" name="Rectangle 8111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3" name="Rectangle 8112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4" name="Rectangle 8113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5" name="Rectangle 8114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6" name="Rectangle 8115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7" name="Rectangle 8116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8" name="Rectangle 8117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19" name="Rectangle 8118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0" name="Rectangle 8119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1" name="Rectangle 8120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2" name="Rectangle 8121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3" name="Rectangle 8122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4" name="Rectangle 8123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5" name="Rectangle 8124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6" name="Rectangle 8125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7" name="Rectangle 8126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8" name="Rectangle 8127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29" name="Rectangle 8128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30" name="Rectangle 8129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078" name="Groupe 8077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8079" name="Rectangle 8078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0" name="Rectangle 8079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1" name="Rectangle 8080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2" name="Rectangle 8081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3" name="Rectangle 8082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4" name="Rectangle 8083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5" name="Rectangle 8084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6" name="Rectangle 8085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7" name="Rectangle 8086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8" name="Rectangle 8087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89" name="Rectangle 8088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0" name="Rectangle 8089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1" name="Rectangle 8090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2" name="Rectangle 8091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3" name="Rectangle 8092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4" name="Rectangle 8093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5" name="Rectangle 8094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6" name="Rectangle 8095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7" name="Rectangle 8096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8" name="Rectangle 8097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099" name="Rectangle 8098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0" name="Rectangle 8099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1" name="Rectangle 8100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2" name="Rectangle 8101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3" name="Rectangle 8102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104" name="Rectangle 8103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grpSp>
        <p:nvGrpSpPr>
          <p:cNvPr id="8391" name="Groupe 8390"/>
          <p:cNvGrpSpPr/>
          <p:nvPr userDrawn="1"/>
        </p:nvGrpSpPr>
        <p:grpSpPr>
          <a:xfrm>
            <a:off x="778021" y="5671551"/>
            <a:ext cx="10793490" cy="900000"/>
            <a:chOff x="577340" y="118070"/>
            <a:chExt cx="10793490" cy="979831"/>
          </a:xfrm>
        </p:grpSpPr>
        <p:grpSp>
          <p:nvGrpSpPr>
            <p:cNvPr id="8392" name="Groupe 8391"/>
            <p:cNvGrpSpPr/>
            <p:nvPr userDrawn="1"/>
          </p:nvGrpSpPr>
          <p:grpSpPr>
            <a:xfrm>
              <a:off x="577340" y="122885"/>
              <a:ext cx="900000" cy="975016"/>
              <a:chOff x="577340" y="166428"/>
              <a:chExt cx="900000" cy="975016"/>
            </a:xfrm>
          </p:grpSpPr>
          <p:sp>
            <p:nvSpPr>
              <p:cNvPr id="8690" name="Rectangle 868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1" name="Rectangle 869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2" name="Rectangle 869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3" name="Rectangle 869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4" name="Rectangle 869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5" name="Rectangle 869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6" name="Rectangle 869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7" name="Rectangle 869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8" name="Rectangle 869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99" name="Rectangle 869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0" name="Rectangle 869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1" name="Rectangle 870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2" name="Rectangle 870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3" name="Rectangle 870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4" name="Rectangle 870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5" name="Rectangle 870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6" name="Rectangle 870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7" name="Rectangle 870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8" name="Rectangle 870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09" name="Rectangle 870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0" name="Rectangle 870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1" name="Rectangle 871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2" name="Rectangle 871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3" name="Rectangle 871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4" name="Rectangle 871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715" name="Rectangle 871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3" name="Groupe 8392"/>
            <p:cNvGrpSpPr/>
            <p:nvPr userDrawn="1"/>
          </p:nvGrpSpPr>
          <p:grpSpPr>
            <a:xfrm>
              <a:off x="1476794" y="121922"/>
              <a:ext cx="900000" cy="975016"/>
              <a:chOff x="577340" y="166428"/>
              <a:chExt cx="900000" cy="975016"/>
            </a:xfrm>
          </p:grpSpPr>
          <p:sp>
            <p:nvSpPr>
              <p:cNvPr id="8664" name="Rectangle 866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5" name="Rectangle 866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6" name="Rectangle 866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7" name="Rectangle 866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8" name="Rectangle 866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9" name="Rectangle 866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0" name="Rectangle 866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1" name="Rectangle 867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2" name="Rectangle 867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3" name="Rectangle 867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4" name="Rectangle 867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5" name="Rectangle 867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6" name="Rectangle 867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7" name="Rectangle 867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8" name="Rectangle 867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79" name="Rectangle 867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0" name="Rectangle 867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1" name="Rectangle 868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2" name="Rectangle 868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3" name="Rectangle 868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4" name="Rectangle 868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5" name="Rectangle 868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6" name="Rectangle 868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7" name="Rectangle 868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8" name="Rectangle 868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89" name="Rectangle 868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4" name="Groupe 8393"/>
            <p:cNvGrpSpPr/>
            <p:nvPr userDrawn="1"/>
          </p:nvGrpSpPr>
          <p:grpSpPr>
            <a:xfrm>
              <a:off x="2376164" y="121922"/>
              <a:ext cx="900000" cy="975016"/>
              <a:chOff x="577340" y="166428"/>
              <a:chExt cx="900000" cy="975016"/>
            </a:xfrm>
          </p:grpSpPr>
          <p:sp>
            <p:nvSpPr>
              <p:cNvPr id="8638" name="Rectangle 863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9" name="Rectangle 863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0" name="Rectangle 863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1" name="Rectangle 864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2" name="Rectangle 864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3" name="Rectangle 864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4" name="Rectangle 864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5" name="Rectangle 864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6" name="Rectangle 864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7" name="Rectangle 864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8" name="Rectangle 864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49" name="Rectangle 864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0" name="Rectangle 864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1" name="Rectangle 865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2" name="Rectangle 865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3" name="Rectangle 865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4" name="Rectangle 865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5" name="Rectangle 865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6" name="Rectangle 865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7" name="Rectangle 865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8" name="Rectangle 865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59" name="Rectangle 865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0" name="Rectangle 865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1" name="Rectangle 866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2" name="Rectangle 866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63" name="Rectangle 866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5" name="Groupe 8394"/>
            <p:cNvGrpSpPr/>
            <p:nvPr userDrawn="1"/>
          </p:nvGrpSpPr>
          <p:grpSpPr>
            <a:xfrm>
              <a:off x="3275618" y="120959"/>
              <a:ext cx="900000" cy="975016"/>
              <a:chOff x="577340" y="166428"/>
              <a:chExt cx="900000" cy="975016"/>
            </a:xfrm>
          </p:grpSpPr>
          <p:sp>
            <p:nvSpPr>
              <p:cNvPr id="8612" name="Rectangle 861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3" name="Rectangle 861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4" name="Rectangle 861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5" name="Rectangle 861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6" name="Rectangle 861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7" name="Rectangle 861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8" name="Rectangle 861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9" name="Rectangle 861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0" name="Rectangle 861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1" name="Rectangle 862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2" name="Rectangle 862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3" name="Rectangle 862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4" name="Rectangle 862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5" name="Rectangle 862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6" name="Rectangle 862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7" name="Rectangle 862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8" name="Rectangle 862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29" name="Rectangle 862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0" name="Rectangle 862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1" name="Rectangle 863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2" name="Rectangle 863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3" name="Rectangle 863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4" name="Rectangle 863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5" name="Rectangle 863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6" name="Rectangle 863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37" name="Rectangle 863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6" name="Groupe 8395"/>
            <p:cNvGrpSpPr/>
            <p:nvPr userDrawn="1"/>
          </p:nvGrpSpPr>
          <p:grpSpPr>
            <a:xfrm>
              <a:off x="4175198" y="121922"/>
              <a:ext cx="900000" cy="975016"/>
              <a:chOff x="577340" y="166428"/>
              <a:chExt cx="900000" cy="975016"/>
            </a:xfrm>
          </p:grpSpPr>
          <p:sp>
            <p:nvSpPr>
              <p:cNvPr id="8586" name="Rectangle 858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7" name="Rectangle 858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8" name="Rectangle 858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9" name="Rectangle 858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0" name="Rectangle 858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1" name="Rectangle 859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2" name="Rectangle 859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3" name="Rectangle 859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4" name="Rectangle 859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5" name="Rectangle 859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6" name="Rectangle 859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7" name="Rectangle 859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8" name="Rectangle 859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99" name="Rectangle 859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0" name="Rectangle 859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1" name="Rectangle 860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2" name="Rectangle 860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3" name="Rectangle 860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4" name="Rectangle 860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5" name="Rectangle 860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6" name="Rectangle 860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7" name="Rectangle 860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8" name="Rectangle 860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09" name="Rectangle 860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0" name="Rectangle 860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611" name="Rectangle 861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7" name="Groupe 8396"/>
            <p:cNvGrpSpPr/>
            <p:nvPr userDrawn="1"/>
          </p:nvGrpSpPr>
          <p:grpSpPr>
            <a:xfrm>
              <a:off x="5074652" y="120959"/>
              <a:ext cx="900000" cy="975016"/>
              <a:chOff x="577340" y="166428"/>
              <a:chExt cx="900000" cy="975016"/>
            </a:xfrm>
          </p:grpSpPr>
          <p:sp>
            <p:nvSpPr>
              <p:cNvPr id="8560" name="Rectangle 855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1" name="Rectangle 856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2" name="Rectangle 856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3" name="Rectangle 856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4" name="Rectangle 856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5" name="Rectangle 856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6" name="Rectangle 856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7" name="Rectangle 856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8" name="Rectangle 856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69" name="Rectangle 856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0" name="Rectangle 856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1" name="Rectangle 857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2" name="Rectangle 857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3" name="Rectangle 857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4" name="Rectangle 857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5" name="Rectangle 857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6" name="Rectangle 857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7" name="Rectangle 857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8" name="Rectangle 857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79" name="Rectangle 857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0" name="Rectangle 857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1" name="Rectangle 858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2" name="Rectangle 858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3" name="Rectangle 858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4" name="Rectangle 858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85" name="Rectangle 858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8" name="Groupe 8397"/>
            <p:cNvGrpSpPr/>
            <p:nvPr userDrawn="1"/>
          </p:nvGrpSpPr>
          <p:grpSpPr>
            <a:xfrm>
              <a:off x="5974022" y="120959"/>
              <a:ext cx="900000" cy="975016"/>
              <a:chOff x="577340" y="166428"/>
              <a:chExt cx="900000" cy="975016"/>
            </a:xfrm>
          </p:grpSpPr>
          <p:sp>
            <p:nvSpPr>
              <p:cNvPr id="8534" name="Rectangle 853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5" name="Rectangle 853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6" name="Rectangle 853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7" name="Rectangle 853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8" name="Rectangle 853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9" name="Rectangle 853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0" name="Rectangle 853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1" name="Rectangle 854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2" name="Rectangle 854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3" name="Rectangle 854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4" name="Rectangle 854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5" name="Rectangle 854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6" name="Rectangle 854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7" name="Rectangle 854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8" name="Rectangle 854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49" name="Rectangle 854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0" name="Rectangle 854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1" name="Rectangle 855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2" name="Rectangle 855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3" name="Rectangle 855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4" name="Rectangle 855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5" name="Rectangle 855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6" name="Rectangle 855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7" name="Rectangle 855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8" name="Rectangle 855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59" name="Rectangle 855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399" name="Groupe 8398"/>
            <p:cNvGrpSpPr/>
            <p:nvPr userDrawn="1"/>
          </p:nvGrpSpPr>
          <p:grpSpPr>
            <a:xfrm>
              <a:off x="6873476" y="119996"/>
              <a:ext cx="900000" cy="975016"/>
              <a:chOff x="577340" y="166428"/>
              <a:chExt cx="900000" cy="975016"/>
            </a:xfrm>
          </p:grpSpPr>
          <p:sp>
            <p:nvSpPr>
              <p:cNvPr id="8508" name="Rectangle 8507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9" name="Rectangle 8508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0" name="Rectangle 8509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1" name="Rectangle 8510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2" name="Rectangle 8511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3" name="Rectangle 8512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4" name="Rectangle 8513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5" name="Rectangle 8514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6" name="Rectangle 8515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7" name="Rectangle 8516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8" name="Rectangle 8517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19" name="Rectangle 8518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0" name="Rectangle 8519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1" name="Rectangle 8520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2" name="Rectangle 8521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3" name="Rectangle 8522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4" name="Rectangle 8523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5" name="Rectangle 8524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6" name="Rectangle 8525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7" name="Rectangle 8526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8" name="Rectangle 8527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29" name="Rectangle 8528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0" name="Rectangle 8529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1" name="Rectangle 8530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2" name="Rectangle 8531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33" name="Rectangle 8532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0" name="Groupe 8399"/>
            <p:cNvGrpSpPr/>
            <p:nvPr userDrawn="1"/>
          </p:nvGrpSpPr>
          <p:grpSpPr>
            <a:xfrm>
              <a:off x="7772552" y="119996"/>
              <a:ext cx="900000" cy="975016"/>
              <a:chOff x="577340" y="166428"/>
              <a:chExt cx="900000" cy="975016"/>
            </a:xfrm>
          </p:grpSpPr>
          <p:sp>
            <p:nvSpPr>
              <p:cNvPr id="8482" name="Rectangle 8481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3" name="Rectangle 8482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4" name="Rectangle 8483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5" name="Rectangle 8484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6" name="Rectangle 8485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7" name="Rectangle 8486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8" name="Rectangle 8487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9" name="Rectangle 8488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0" name="Rectangle 8489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1" name="Rectangle 8490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2" name="Rectangle 8491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3" name="Rectangle 8492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4" name="Rectangle 8493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5" name="Rectangle 8494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6" name="Rectangle 8495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7" name="Rectangle 8496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8" name="Rectangle 8497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99" name="Rectangle 8498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0" name="Rectangle 8499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1" name="Rectangle 8500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2" name="Rectangle 8501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3" name="Rectangle 8502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4" name="Rectangle 8503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5" name="Rectangle 8504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6" name="Rectangle 8505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507" name="Rectangle 8506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1" name="Groupe 8400"/>
            <p:cNvGrpSpPr/>
            <p:nvPr userDrawn="1"/>
          </p:nvGrpSpPr>
          <p:grpSpPr>
            <a:xfrm>
              <a:off x="8672006" y="119033"/>
              <a:ext cx="900000" cy="975016"/>
              <a:chOff x="577340" y="166428"/>
              <a:chExt cx="900000" cy="975016"/>
            </a:xfrm>
          </p:grpSpPr>
          <p:sp>
            <p:nvSpPr>
              <p:cNvPr id="8456" name="Rectangle 8455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7" name="Rectangle 8456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8" name="Rectangle 8457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9" name="Rectangle 8458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0" name="Rectangle 8459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1" name="Rectangle 8460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2" name="Rectangle 8461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3" name="Rectangle 8462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4" name="Rectangle 8463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5" name="Rectangle 8464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6" name="Rectangle 8465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7" name="Rectangle 8466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8" name="Rectangle 8467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69" name="Rectangle 8468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0" name="Rectangle 8469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1" name="Rectangle 8470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2" name="Rectangle 8471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3" name="Rectangle 8472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4" name="Rectangle 8473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5" name="Rectangle 8474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6" name="Rectangle 8475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7" name="Rectangle 8476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8" name="Rectangle 8477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79" name="Rectangle 8478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0" name="Rectangle 8479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81" name="Rectangle 8480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2" name="Groupe 8401"/>
            <p:cNvGrpSpPr/>
            <p:nvPr userDrawn="1"/>
          </p:nvGrpSpPr>
          <p:grpSpPr>
            <a:xfrm>
              <a:off x="9571376" y="119033"/>
              <a:ext cx="900000" cy="975016"/>
              <a:chOff x="577340" y="166428"/>
              <a:chExt cx="900000" cy="975016"/>
            </a:xfrm>
          </p:grpSpPr>
          <p:sp>
            <p:nvSpPr>
              <p:cNvPr id="8430" name="Rectangle 8429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1" name="Rectangle 8430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2" name="Rectangle 8431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3" name="Rectangle 8432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4" name="Rectangle 8433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5" name="Rectangle 8434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6" name="Rectangle 8435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7" name="Rectangle 8436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8" name="Rectangle 8437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39" name="Rectangle 8438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0" name="Rectangle 8439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1" name="Rectangle 8440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2" name="Rectangle 8441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3" name="Rectangle 8442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4" name="Rectangle 8443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5" name="Rectangle 8444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6" name="Rectangle 8445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7" name="Rectangle 8446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8" name="Rectangle 8447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49" name="Rectangle 8448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0" name="Rectangle 8449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1" name="Rectangle 8450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2" name="Rectangle 8451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3" name="Rectangle 8452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4" name="Rectangle 8453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55" name="Rectangle 8454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  <p:grpSp>
          <p:nvGrpSpPr>
            <p:cNvPr id="8403" name="Groupe 8402"/>
            <p:cNvGrpSpPr/>
            <p:nvPr userDrawn="1"/>
          </p:nvGrpSpPr>
          <p:grpSpPr>
            <a:xfrm>
              <a:off x="10470830" y="118070"/>
              <a:ext cx="900000" cy="975016"/>
              <a:chOff x="577340" y="166428"/>
              <a:chExt cx="900000" cy="975016"/>
            </a:xfrm>
          </p:grpSpPr>
          <p:sp>
            <p:nvSpPr>
              <p:cNvPr id="8404" name="Rectangle 8403">
                <a:extLst>
                  <a:ext uri="{FF2B5EF4-FFF2-40B4-BE49-F238E27FC236}">
                    <a16:creationId xmlns:a16="http://schemas.microsoft.com/office/drawing/2014/main" id="{2072BB47-84CB-47FD-8A25-43491CA83C8F}"/>
                  </a:ext>
                </a:extLst>
              </p:cNvPr>
              <p:cNvSpPr/>
              <p:nvPr/>
            </p:nvSpPr>
            <p:spPr>
              <a:xfrm>
                <a:off x="757550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5" name="Rectangle 8404">
                <a:extLst>
                  <a:ext uri="{FF2B5EF4-FFF2-40B4-BE49-F238E27FC236}">
                    <a16:creationId xmlns:a16="http://schemas.microsoft.com/office/drawing/2014/main" id="{FD392A82-503D-4B66-9AF9-9E65B8C12603}"/>
                  </a:ext>
                </a:extLst>
              </p:cNvPr>
              <p:cNvSpPr/>
              <p:nvPr/>
            </p:nvSpPr>
            <p:spPr>
              <a:xfrm>
                <a:off x="57763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6" name="Rectangle 8405">
                <a:extLst>
                  <a:ext uri="{FF2B5EF4-FFF2-40B4-BE49-F238E27FC236}">
                    <a16:creationId xmlns:a16="http://schemas.microsoft.com/office/drawing/2014/main" id="{E8131C02-69AB-405B-82D1-978E3C621405}"/>
                  </a:ext>
                </a:extLst>
              </p:cNvPr>
              <p:cNvSpPr/>
              <p:nvPr/>
            </p:nvSpPr>
            <p:spPr>
              <a:xfrm>
                <a:off x="937466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7" name="Rectangle 8406">
                <a:extLst>
                  <a:ext uri="{FF2B5EF4-FFF2-40B4-BE49-F238E27FC236}">
                    <a16:creationId xmlns:a16="http://schemas.microsoft.com/office/drawing/2014/main" id="{F369E73F-6F1E-4CCA-9F58-1EF6C7EB008B}"/>
                  </a:ext>
                </a:extLst>
              </p:cNvPr>
              <p:cNvSpPr/>
              <p:nvPr/>
            </p:nvSpPr>
            <p:spPr>
              <a:xfrm>
                <a:off x="1117298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8" name="Rectangle 8407">
                <a:extLst>
                  <a:ext uri="{FF2B5EF4-FFF2-40B4-BE49-F238E27FC236}">
                    <a16:creationId xmlns:a16="http://schemas.microsoft.com/office/drawing/2014/main" id="{E4D8B003-AF02-4D34-8F85-57B55CDD3871}"/>
                  </a:ext>
                </a:extLst>
              </p:cNvPr>
              <p:cNvSpPr/>
              <p:nvPr/>
            </p:nvSpPr>
            <p:spPr>
              <a:xfrm>
                <a:off x="1297214" y="16642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09" name="Rectangle 8408">
                <a:extLst>
                  <a:ext uri="{FF2B5EF4-FFF2-40B4-BE49-F238E27FC236}">
                    <a16:creationId xmlns:a16="http://schemas.microsoft.com/office/drawing/2014/main" id="{14BBDF8A-4682-45D3-ABAD-64B00A4ED731}"/>
                  </a:ext>
                </a:extLst>
              </p:cNvPr>
              <p:cNvSpPr/>
              <p:nvPr/>
            </p:nvSpPr>
            <p:spPr>
              <a:xfrm>
                <a:off x="757466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0" name="Rectangle 8409">
                <a:extLst>
                  <a:ext uri="{FF2B5EF4-FFF2-40B4-BE49-F238E27FC236}">
                    <a16:creationId xmlns:a16="http://schemas.microsoft.com/office/drawing/2014/main" id="{C13E0C4B-1D4F-471E-A5AD-E4BC58BB3024}"/>
                  </a:ext>
                </a:extLst>
              </p:cNvPr>
              <p:cNvSpPr/>
              <p:nvPr/>
            </p:nvSpPr>
            <p:spPr>
              <a:xfrm>
                <a:off x="57755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1" name="Rectangle 8410">
                <a:extLst>
                  <a:ext uri="{FF2B5EF4-FFF2-40B4-BE49-F238E27FC236}">
                    <a16:creationId xmlns:a16="http://schemas.microsoft.com/office/drawing/2014/main" id="{1E8CE2AB-2430-43FD-88E9-634F132AAB31}"/>
                  </a:ext>
                </a:extLst>
              </p:cNvPr>
              <p:cNvSpPr/>
              <p:nvPr/>
            </p:nvSpPr>
            <p:spPr>
              <a:xfrm>
                <a:off x="937382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2" name="Rectangle 8411">
                <a:extLst>
                  <a:ext uri="{FF2B5EF4-FFF2-40B4-BE49-F238E27FC236}">
                    <a16:creationId xmlns:a16="http://schemas.microsoft.com/office/drawing/2014/main" id="{9E64BB36-121D-45B5-AE9E-04F22BB2C216}"/>
                  </a:ext>
                </a:extLst>
              </p:cNvPr>
              <p:cNvSpPr/>
              <p:nvPr/>
            </p:nvSpPr>
            <p:spPr>
              <a:xfrm>
                <a:off x="1117214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3" name="Rectangle 8412">
                <a:extLst>
                  <a:ext uri="{FF2B5EF4-FFF2-40B4-BE49-F238E27FC236}">
                    <a16:creationId xmlns:a16="http://schemas.microsoft.com/office/drawing/2014/main" id="{13321878-5F07-4A14-B23A-57FA538E97B3}"/>
                  </a:ext>
                </a:extLst>
              </p:cNvPr>
              <p:cNvSpPr/>
              <p:nvPr/>
            </p:nvSpPr>
            <p:spPr>
              <a:xfrm>
                <a:off x="1297130" y="36123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4" name="Rectangle 8413">
                <a:extLst>
                  <a:ext uri="{FF2B5EF4-FFF2-40B4-BE49-F238E27FC236}">
                    <a16:creationId xmlns:a16="http://schemas.microsoft.com/office/drawing/2014/main" id="{3E8B26BB-C162-4CAF-8919-EF4839B4A043}"/>
                  </a:ext>
                </a:extLst>
              </p:cNvPr>
              <p:cNvSpPr/>
              <p:nvPr/>
            </p:nvSpPr>
            <p:spPr>
              <a:xfrm>
                <a:off x="757550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5" name="Rectangle 8414">
                <a:extLst>
                  <a:ext uri="{FF2B5EF4-FFF2-40B4-BE49-F238E27FC236}">
                    <a16:creationId xmlns:a16="http://schemas.microsoft.com/office/drawing/2014/main" id="{C8C38007-7AE0-49F4-AA4F-ED66905690A4}"/>
                  </a:ext>
                </a:extLst>
              </p:cNvPr>
              <p:cNvSpPr/>
              <p:nvPr/>
            </p:nvSpPr>
            <p:spPr>
              <a:xfrm>
                <a:off x="57763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6" name="Rectangle 8415">
                <a:extLst>
                  <a:ext uri="{FF2B5EF4-FFF2-40B4-BE49-F238E27FC236}">
                    <a16:creationId xmlns:a16="http://schemas.microsoft.com/office/drawing/2014/main" id="{5A8361CA-680F-45F3-A21C-8BEEE02F34C3}"/>
                  </a:ext>
                </a:extLst>
              </p:cNvPr>
              <p:cNvSpPr/>
              <p:nvPr/>
            </p:nvSpPr>
            <p:spPr>
              <a:xfrm>
                <a:off x="937466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7" name="Rectangle 8416">
                <a:extLst>
                  <a:ext uri="{FF2B5EF4-FFF2-40B4-BE49-F238E27FC236}">
                    <a16:creationId xmlns:a16="http://schemas.microsoft.com/office/drawing/2014/main" id="{3C722730-A2DD-4CBE-B807-91549D72388A}"/>
                  </a:ext>
                </a:extLst>
              </p:cNvPr>
              <p:cNvSpPr/>
              <p:nvPr/>
            </p:nvSpPr>
            <p:spPr>
              <a:xfrm>
                <a:off x="1117298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8" name="Rectangle 8417">
                <a:extLst>
                  <a:ext uri="{FF2B5EF4-FFF2-40B4-BE49-F238E27FC236}">
                    <a16:creationId xmlns:a16="http://schemas.microsoft.com/office/drawing/2014/main" id="{4B63B2AA-AD7D-4206-AB24-8D005AC5273B}"/>
                  </a:ext>
                </a:extLst>
              </p:cNvPr>
              <p:cNvSpPr/>
              <p:nvPr/>
            </p:nvSpPr>
            <p:spPr>
              <a:xfrm>
                <a:off x="1297214" y="556048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19" name="Rectangle 8418">
                <a:extLst>
                  <a:ext uri="{FF2B5EF4-FFF2-40B4-BE49-F238E27FC236}">
                    <a16:creationId xmlns:a16="http://schemas.microsoft.com/office/drawing/2014/main" id="{AA6F6B95-5E2C-4B16-9D85-A798791032F6}"/>
                  </a:ext>
                </a:extLst>
              </p:cNvPr>
              <p:cNvSpPr/>
              <p:nvPr/>
            </p:nvSpPr>
            <p:spPr>
              <a:xfrm>
                <a:off x="757466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0" name="Rectangle 8419">
                <a:extLst>
                  <a:ext uri="{FF2B5EF4-FFF2-40B4-BE49-F238E27FC236}">
                    <a16:creationId xmlns:a16="http://schemas.microsoft.com/office/drawing/2014/main" id="{F2D828FA-E322-4A76-B5BA-9F0DD3C3E38E}"/>
                  </a:ext>
                </a:extLst>
              </p:cNvPr>
              <p:cNvSpPr/>
              <p:nvPr/>
            </p:nvSpPr>
            <p:spPr>
              <a:xfrm>
                <a:off x="57755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1" name="Rectangle 8420">
                <a:extLst>
                  <a:ext uri="{FF2B5EF4-FFF2-40B4-BE49-F238E27FC236}">
                    <a16:creationId xmlns:a16="http://schemas.microsoft.com/office/drawing/2014/main" id="{E9E8AA24-7BE4-48CC-9651-A0C0BDCA86BB}"/>
                  </a:ext>
                </a:extLst>
              </p:cNvPr>
              <p:cNvSpPr/>
              <p:nvPr/>
            </p:nvSpPr>
            <p:spPr>
              <a:xfrm>
                <a:off x="937382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2" name="Rectangle 8421">
                <a:extLst>
                  <a:ext uri="{FF2B5EF4-FFF2-40B4-BE49-F238E27FC236}">
                    <a16:creationId xmlns:a16="http://schemas.microsoft.com/office/drawing/2014/main" id="{5AD14553-DFCB-41AC-914D-8BC53D83B4DB}"/>
                  </a:ext>
                </a:extLst>
              </p:cNvPr>
              <p:cNvSpPr/>
              <p:nvPr/>
            </p:nvSpPr>
            <p:spPr>
              <a:xfrm>
                <a:off x="1117214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3" name="Rectangle 8422">
                <a:extLst>
                  <a:ext uri="{FF2B5EF4-FFF2-40B4-BE49-F238E27FC236}">
                    <a16:creationId xmlns:a16="http://schemas.microsoft.com/office/drawing/2014/main" id="{A316032A-87F0-4502-BC7E-864A70483D67}"/>
                  </a:ext>
                </a:extLst>
              </p:cNvPr>
              <p:cNvSpPr/>
              <p:nvPr/>
            </p:nvSpPr>
            <p:spPr>
              <a:xfrm>
                <a:off x="1297130" y="75085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4" name="Rectangle 8423">
                <a:extLst>
                  <a:ext uri="{FF2B5EF4-FFF2-40B4-BE49-F238E27FC236}">
                    <a16:creationId xmlns:a16="http://schemas.microsoft.com/office/drawing/2014/main" id="{8B04A37E-8D97-4B1D-948B-D23E208A7C8F}"/>
                  </a:ext>
                </a:extLst>
              </p:cNvPr>
              <p:cNvSpPr/>
              <p:nvPr/>
            </p:nvSpPr>
            <p:spPr>
              <a:xfrm>
                <a:off x="757382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5" name="Rectangle 8424">
                <a:extLst>
                  <a:ext uri="{FF2B5EF4-FFF2-40B4-BE49-F238E27FC236}">
                    <a16:creationId xmlns:a16="http://schemas.microsoft.com/office/drawing/2014/main" id="{4E2AC16B-51E1-41D7-850D-089913FA0710}"/>
                  </a:ext>
                </a:extLst>
              </p:cNvPr>
              <p:cNvSpPr/>
              <p:nvPr/>
            </p:nvSpPr>
            <p:spPr>
              <a:xfrm>
                <a:off x="57746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6" name="Rectangle 8425">
                <a:extLst>
                  <a:ext uri="{FF2B5EF4-FFF2-40B4-BE49-F238E27FC236}">
                    <a16:creationId xmlns:a16="http://schemas.microsoft.com/office/drawing/2014/main" id="{ABD2CAC0-2F5A-43BF-9285-075F799C766E}"/>
                  </a:ext>
                </a:extLst>
              </p:cNvPr>
              <p:cNvSpPr/>
              <p:nvPr/>
            </p:nvSpPr>
            <p:spPr>
              <a:xfrm>
                <a:off x="937298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7" name="Rectangle 8426">
                <a:extLst>
                  <a:ext uri="{FF2B5EF4-FFF2-40B4-BE49-F238E27FC236}">
                    <a16:creationId xmlns:a16="http://schemas.microsoft.com/office/drawing/2014/main" id="{999CE40A-43D1-483F-B106-A1856CAA9F04}"/>
                  </a:ext>
                </a:extLst>
              </p:cNvPr>
              <p:cNvSpPr/>
              <p:nvPr/>
            </p:nvSpPr>
            <p:spPr>
              <a:xfrm>
                <a:off x="1117130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8" name="Rectangle 8427">
                <a:extLst>
                  <a:ext uri="{FF2B5EF4-FFF2-40B4-BE49-F238E27FC236}">
                    <a16:creationId xmlns:a16="http://schemas.microsoft.com/office/drawing/2014/main" id="{C0F37D39-5B1E-4FAC-B92D-81898ED4650F}"/>
                  </a:ext>
                </a:extLst>
              </p:cNvPr>
              <p:cNvSpPr/>
              <p:nvPr/>
            </p:nvSpPr>
            <p:spPr>
              <a:xfrm>
                <a:off x="1297046" y="945669"/>
                <a:ext cx="180000" cy="194810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  <p:sp>
            <p:nvSpPr>
              <p:cNvPr id="8429" name="Rectangle 8428">
                <a:extLst>
                  <a:ext uri="{FF2B5EF4-FFF2-40B4-BE49-F238E27FC236}">
                    <a16:creationId xmlns:a16="http://schemas.microsoft.com/office/drawing/2014/main" id="{9484DA9C-513E-45E5-8E6A-11E52AC4CEC4}"/>
                  </a:ext>
                </a:extLst>
              </p:cNvPr>
              <p:cNvSpPr/>
              <p:nvPr/>
            </p:nvSpPr>
            <p:spPr>
              <a:xfrm>
                <a:off x="577340" y="167393"/>
                <a:ext cx="900000" cy="974051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b="0"/>
              </a:p>
            </p:txBody>
          </p:sp>
        </p:grpSp>
      </p:grpSp>
      <p:sp>
        <p:nvSpPr>
          <p:cNvPr id="7" name="Rectangle 6"/>
          <p:cNvSpPr/>
          <p:nvPr userDrawn="1"/>
        </p:nvSpPr>
        <p:spPr>
          <a:xfrm>
            <a:off x="7970520" y="5146766"/>
            <a:ext cx="3594463" cy="1421673"/>
          </a:xfrm>
          <a:prstGeom prst="rect">
            <a:avLst/>
          </a:prstGeom>
          <a:noFill/>
          <a:ln w="28575"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716" name="Rectangle 8715"/>
          <p:cNvSpPr/>
          <p:nvPr userDrawn="1"/>
        </p:nvSpPr>
        <p:spPr>
          <a:xfrm>
            <a:off x="782320" y="294640"/>
            <a:ext cx="10782663" cy="6273799"/>
          </a:xfrm>
          <a:prstGeom prst="rect">
            <a:avLst/>
          </a:prstGeom>
          <a:noFill/>
          <a:ln w="28575">
            <a:solidFill>
              <a:srgbClr val="FFFF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455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E693-BCF4-48D7-A2B0-56FD0A71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6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4D9E-B983-4CE3-936E-209BE0466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26F4C-A6EA-4F24-9E4F-B6ABCA76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25158-B9AF-49CA-9DE0-F889047A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5310-27A2-465A-AF54-1214D1C6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763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B80387-6204-02CB-8272-82F311815CFE}"/>
              </a:ext>
            </a:extLst>
          </p:cNvPr>
          <p:cNvSpPr/>
          <p:nvPr userDrawn="1"/>
        </p:nvSpPr>
        <p:spPr>
          <a:xfrm>
            <a:off x="0" y="-27432"/>
            <a:ext cx="5006898" cy="672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F47A5-8138-4329-B170-D7C28B3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52" y="433486"/>
            <a:ext cx="605139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BF7F-BB80-4F7B-A52D-68EA93A7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2351" y="3429000"/>
            <a:ext cx="6051393" cy="255001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8446B-E14D-42AC-AAF0-7B9558AB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9950-B733-4ACC-8A2E-7B3D9C3E1375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DE79-9FE1-436F-A021-6A1EA843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53E64-3475-428D-8926-CDDF8C36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417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646-A9FB-4A93-8A9B-46DFBD97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4751-BA14-45E8-BCED-91E7AF87E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258A8-CC33-437B-8DCF-27B419AFA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6D14-D529-4E54-9E51-16AE703B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6B62-8D56-4B60-80AA-0809324CF4C8}" type="datetime1">
              <a:rPr lang="fr-CH" smtClean="0"/>
              <a:t>03.11.2025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4E879-7EF1-4667-B24D-6D591C30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B0638-B95A-4907-9548-42F7288C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352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A655-9569-4DC1-90B1-EA5F4DFF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99532-B16E-4262-93AB-DA9591C5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0E7BC-1050-43D6-AD7F-9DA4614A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90C07-1B6F-47EA-B185-9B87385C6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E861E-D731-44D6-99C1-0C29D4D8D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E5516-B71D-4777-BD7E-34367A19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EE4A1-8973-4E31-912A-AE7B9002F71C}" type="datetime1">
              <a:rPr lang="fr-CH" smtClean="0"/>
              <a:t>03.11.2025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2FC4-7CCA-4987-B401-0D3E9EFB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DA39A-2D00-49C3-9E0D-81ADACA7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088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6FFE-96D9-4B34-AEC1-E6E432A5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8A47B-348E-4902-A87A-5EAEB9AE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360E-15A7-4124-8C47-0E1CAA663EE5}" type="datetime1">
              <a:rPr lang="fr-CH" smtClean="0"/>
              <a:t>03.11.2025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803C-BEDB-4D78-950D-026F72A3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95347-B981-4BE4-8FD5-E37C83D9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1725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B548C2-6056-48FA-CA0F-1E89E3CC61AB}"/>
              </a:ext>
            </a:extLst>
          </p:cNvPr>
          <p:cNvSpPr/>
          <p:nvPr userDrawn="1"/>
        </p:nvSpPr>
        <p:spPr>
          <a:xfrm>
            <a:off x="1985847" y="769434"/>
            <a:ext cx="8220307" cy="5263376"/>
          </a:xfrm>
          <a:prstGeom prst="rect">
            <a:avLst/>
          </a:prstGeom>
          <a:solidFill>
            <a:srgbClr val="B567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1A69-7E2E-412F-8ABF-C8274AE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07751" y="0"/>
            <a:ext cx="2743200" cy="365125"/>
          </a:xfrm>
        </p:spPr>
        <p:txBody>
          <a:bodyPr/>
          <a:lstStyle/>
          <a:p>
            <a:fld id="{56521061-0D93-4B81-83F1-CB9B8348BCE1}" type="datetime1">
              <a:rPr lang="fr-CH" smtClean="0"/>
              <a:t>03.11.2025</a:t>
            </a:fld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C82F-D3B0-4913-8738-1BE63A85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8BDA6-52D9-C1EB-6227-61C9369D9049}"/>
              </a:ext>
            </a:extLst>
          </p:cNvPr>
          <p:cNvSpPr/>
          <p:nvPr userDrawn="1"/>
        </p:nvSpPr>
        <p:spPr>
          <a:xfrm>
            <a:off x="1546303" y="1067649"/>
            <a:ext cx="9099395" cy="1115122"/>
          </a:xfrm>
          <a:prstGeom prst="rect">
            <a:avLst/>
          </a:prstGeom>
          <a:solidFill>
            <a:srgbClr val="D3BC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H" sz="5600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aytona Light" panose="020B0604020202020204" pitchFamily="34" charset="0"/>
                <a:cs typeface="Helvetica" panose="020B0604020202020204" pitchFamily="34" charset="0"/>
              </a:rPr>
              <a:t>LE PROBLÈME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21C8FD-113E-8BFB-A142-B44E3B2927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29138" y="2297150"/>
            <a:ext cx="8196788" cy="3409563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C1E8FF-F703-137A-1F3B-552D8AD97F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6200" y="6356350"/>
            <a:ext cx="4441825" cy="36512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30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1A69-7E2E-412F-8ABF-C8274AE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C1A-D182-42A9-B8B5-3B898D32CB50}" type="datetime1">
              <a:rPr lang="fr-CH" smtClean="0"/>
              <a:t>03.11.2025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1DFA6-2D7D-48AB-895A-E117810E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2C82F-D3B0-4913-8738-1BE63A85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25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F7FA">
                <a:alpha val="89804"/>
              </a:srgbClr>
            </a:gs>
            <a:gs pos="100000">
              <a:srgbClr val="F5F7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09ED7-AE38-4460-A0D6-A9B7118A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219C7-FBDA-4B2A-B02F-17797A3D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655C9-6EAC-4EDB-A742-619ED6F9E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56E8D19-C006-4054-B5E5-6DC5889B944F}" type="datetime1">
              <a:rPr lang="fr-CH" smtClean="0"/>
              <a:pPr/>
              <a:t>03.11.2025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EB6B0-18DC-4318-94C8-083DCC617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7902-F4A4-4E29-84B2-EE8B4E9C2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D8134CE5-34C2-4E1A-BD32-3DE8831B36D6}" type="slidenum">
              <a:rPr lang="fr-CH" smtClean="0"/>
              <a:pPr/>
              <a:t>‹N°›</a:t>
            </a:fld>
            <a:r>
              <a:rPr lang="fr-CH"/>
              <a:t>/Total</a:t>
            </a:r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1052F75B-C0EB-567D-73FC-C1B262D76770}"/>
              </a:ext>
            </a:extLst>
          </p:cNvPr>
          <p:cNvSpPr/>
          <p:nvPr userDrawn="1"/>
        </p:nvSpPr>
        <p:spPr>
          <a:xfrm>
            <a:off x="0" y="6702552"/>
            <a:ext cx="12192000" cy="292608"/>
          </a:xfrm>
          <a:prstGeom prst="rect">
            <a:avLst/>
          </a:prstGeom>
          <a:solidFill>
            <a:schemeClr val="tx1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3F0A1181-D7E7-B3DC-C56C-188A43C4CD6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80786" y="2902192"/>
            <a:ext cx="1903346" cy="45951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56A3F54-2B1D-63AD-E103-C28D42FEFD09}"/>
              </a:ext>
            </a:extLst>
          </p:cNvPr>
          <p:cNvCxnSpPr>
            <a:cxnSpLocks/>
          </p:cNvCxnSpPr>
          <p:nvPr userDrawn="1"/>
        </p:nvCxnSpPr>
        <p:spPr>
          <a:xfrm flipH="1">
            <a:off x="713361" y="365125"/>
            <a:ext cx="5195" cy="6249989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2428D2-BBF5-61C6-C54D-89D900B9B794}"/>
              </a:ext>
            </a:extLst>
          </p:cNvPr>
          <p:cNvSpPr txBox="1"/>
          <p:nvPr userDrawn="1"/>
        </p:nvSpPr>
        <p:spPr>
          <a:xfrm rot="16200000">
            <a:off x="-421424" y="704741"/>
            <a:ext cx="1771434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fr-CH" sz="3600">
                <a:solidFill>
                  <a:schemeClr val="accent2">
                    <a:lumMod val="75000"/>
                  </a:schemeClr>
                </a:solidFill>
              </a:rPr>
              <a:t>183</a:t>
            </a:r>
          </a:p>
        </p:txBody>
      </p:sp>
    </p:spTree>
    <p:extLst>
      <p:ext uri="{BB962C8B-B14F-4D97-AF65-F5344CB8AC3E}">
        <p14:creationId xmlns:p14="http://schemas.microsoft.com/office/powerpoint/2010/main" val="66182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rgbClr val="004595"/>
          </a:solidFill>
          <a:effectLst/>
          <a:latin typeface="Century Gothic" panose="020B0502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Top10/fr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habits, fiction, Film d’action&#10;&#10;Le contenu généré par l’IA peut être incorrect.">
            <a:extLst>
              <a:ext uri="{FF2B5EF4-FFF2-40B4-BE49-F238E27FC236}">
                <a16:creationId xmlns:a16="http://schemas.microsoft.com/office/drawing/2014/main" id="{6830DCC0-9BAD-4A86-665B-45C6E26D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61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Importance de la 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Fuite de données personnelles et sensibles</a:t>
            </a:r>
          </a:p>
          <a:p>
            <a:r>
              <a:rPr lang="fr-CH"/>
              <a:t>Réputation</a:t>
            </a:r>
          </a:p>
          <a:p>
            <a:r>
              <a:rPr lang="fr-CH"/>
              <a:t>Conséquences judiciaires et pénales</a:t>
            </a:r>
          </a:p>
          <a:p>
            <a:endParaRPr lang="fr-CH"/>
          </a:p>
          <a:p>
            <a:r>
              <a:rPr lang="fr-CH"/>
              <a:t>Statistiques :</a:t>
            </a:r>
          </a:p>
          <a:p>
            <a:pPr lvl="1"/>
            <a:r>
              <a:rPr lang="fr-CH"/>
              <a:t>2365 attaques en 2023, impactant 343’338’964 personnes</a:t>
            </a:r>
          </a:p>
          <a:p>
            <a:pPr lvl="1"/>
            <a:r>
              <a:rPr lang="fr-CH"/>
              <a:t>Une fuite de donnée coûte 4.45 </a:t>
            </a:r>
            <a:r>
              <a:rPr lang="fr-CH" err="1"/>
              <a:t>mio</a:t>
            </a:r>
            <a:r>
              <a:rPr lang="fr-CH"/>
              <a:t> USD en moyenne</a:t>
            </a:r>
          </a:p>
          <a:p>
            <a:pPr lvl="1"/>
            <a:r>
              <a:rPr lang="fr-CH"/>
              <a:t>Phishing, Malware, </a:t>
            </a:r>
            <a:r>
              <a:rPr lang="fr-CH" err="1"/>
              <a:t>Ddos</a:t>
            </a:r>
            <a:r>
              <a:rPr lang="fr-CH"/>
              <a:t>, fuite de données</a:t>
            </a:r>
          </a:p>
          <a:p>
            <a:pPr lvl="1"/>
            <a:r>
              <a:rPr lang="fr-CH"/>
              <a:t>Coût total estimé en 2025 : 10.5 trillions USD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D384CC5-E913-5A53-BA2B-52EEFEFD1521}"/>
              </a:ext>
            </a:extLst>
          </p:cNvPr>
          <p:cNvSpPr/>
          <p:nvPr/>
        </p:nvSpPr>
        <p:spPr>
          <a:xfrm>
            <a:off x="0" y="6705600"/>
            <a:ext cx="145576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64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>
                <a:solidFill>
                  <a:srgbClr val="004595"/>
                </a:solidFill>
              </a:rPr>
              <a:t>OWASP</a:t>
            </a:r>
            <a:endParaRPr lang="fr-CH" b="1" dirty="0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5566181-C81A-2DF8-F4F6-9FC4768C947A}"/>
              </a:ext>
            </a:extLst>
          </p:cNvPr>
          <p:cNvSpPr/>
          <p:nvPr/>
        </p:nvSpPr>
        <p:spPr>
          <a:xfrm>
            <a:off x="0" y="6705600"/>
            <a:ext cx="163773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899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OWASP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  <a:p>
            <a:r>
              <a:rPr lang="en-US" b="1"/>
              <a:t>Open Web Application Security Project</a:t>
            </a:r>
          </a:p>
          <a:p>
            <a:r>
              <a:rPr lang="fr-CH"/>
              <a:t>Organisation internationale à but non lucratif</a:t>
            </a:r>
          </a:p>
          <a:p>
            <a:r>
              <a:rPr lang="fr-CH"/>
              <a:t>Sécurité des applications Web</a:t>
            </a:r>
          </a:p>
          <a:p>
            <a:r>
              <a:rPr lang="fr-CH"/>
              <a:t>Leur projet le plus connu est l’OWASP Top 10</a:t>
            </a:r>
          </a:p>
          <a:p>
            <a:endParaRPr lang="fr-CH"/>
          </a:p>
          <a:p>
            <a:r>
              <a:rPr lang="fr-CH"/>
              <a:t>Vision : «</a:t>
            </a:r>
            <a:r>
              <a:rPr lang="fr-CH" i="1"/>
              <a:t>No more </a:t>
            </a:r>
            <a:r>
              <a:rPr lang="fr-CH" i="1" err="1"/>
              <a:t>insecure</a:t>
            </a:r>
            <a:r>
              <a:rPr lang="fr-CH" i="1"/>
              <a:t> software»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4AF2FBA4-3B16-D8D5-8826-BB92ACC083D8}"/>
              </a:ext>
            </a:extLst>
          </p:cNvPr>
          <p:cNvSpPr/>
          <p:nvPr/>
        </p:nvSpPr>
        <p:spPr>
          <a:xfrm>
            <a:off x="0" y="6705600"/>
            <a:ext cx="181970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301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Broken Access Control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68903763-1A3C-E9BE-F9D5-CE0BF0FB2BD4}"/>
              </a:ext>
            </a:extLst>
          </p:cNvPr>
          <p:cNvSpPr/>
          <p:nvPr/>
        </p:nvSpPr>
        <p:spPr>
          <a:xfrm>
            <a:off x="0" y="6705600"/>
            <a:ext cx="200167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241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Cryptographic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CE9533D-12EA-E738-B8BD-1000EC209143}"/>
              </a:ext>
            </a:extLst>
          </p:cNvPr>
          <p:cNvSpPr/>
          <p:nvPr/>
        </p:nvSpPr>
        <p:spPr>
          <a:xfrm>
            <a:off x="0" y="6705600"/>
            <a:ext cx="218364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71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Injection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4844478-DB16-7A27-61AA-C5B436C5F03E}"/>
              </a:ext>
            </a:extLst>
          </p:cNvPr>
          <p:cNvSpPr/>
          <p:nvPr/>
        </p:nvSpPr>
        <p:spPr>
          <a:xfrm>
            <a:off x="0" y="6705600"/>
            <a:ext cx="236561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048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Insecure</a:t>
            </a:r>
            <a:r>
              <a:rPr lang="fr-CH" sz="3200">
                <a:highlight>
                  <a:srgbClr val="FFFF00"/>
                </a:highlight>
              </a:rPr>
              <a:t> Design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6AC5082-F79E-FB6A-4056-D4889757D4BD}"/>
              </a:ext>
            </a:extLst>
          </p:cNvPr>
          <p:cNvSpPr/>
          <p:nvPr/>
        </p:nvSpPr>
        <p:spPr>
          <a:xfrm>
            <a:off x="0" y="6705600"/>
            <a:ext cx="254758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678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Security </a:t>
            </a:r>
            <a:r>
              <a:rPr lang="fr-CH" sz="3200" err="1">
                <a:highlight>
                  <a:srgbClr val="FFFF00"/>
                </a:highlight>
              </a:rPr>
              <a:t>Misconfiguration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EBE2D7A-BA8A-72A2-16F4-87842B9F92D2}"/>
              </a:ext>
            </a:extLst>
          </p:cNvPr>
          <p:cNvSpPr/>
          <p:nvPr/>
        </p:nvSpPr>
        <p:spPr>
          <a:xfrm>
            <a:off x="0" y="6705600"/>
            <a:ext cx="272955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307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 err="1">
                <a:highlight>
                  <a:srgbClr val="FFFF00"/>
                </a:highlight>
              </a:rPr>
              <a:t>Vulnerable</a:t>
            </a:r>
            <a:r>
              <a:rPr lang="fr-CH" sz="3200">
                <a:highlight>
                  <a:srgbClr val="FFFF00"/>
                </a:highlight>
              </a:rPr>
              <a:t> and </a:t>
            </a:r>
            <a:r>
              <a:rPr lang="fr-CH" sz="3200" err="1">
                <a:highlight>
                  <a:srgbClr val="FFFF00"/>
                </a:highlight>
              </a:rPr>
              <a:t>Outdated</a:t>
            </a:r>
            <a:r>
              <a:rPr lang="fr-CH" sz="3200">
                <a:highlight>
                  <a:srgbClr val="FFFF00"/>
                </a:highlight>
              </a:rPr>
              <a:t> Components</a:t>
            </a: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1CF7718-1FD8-D375-CE9B-586F94C698E5}"/>
              </a:ext>
            </a:extLst>
          </p:cNvPr>
          <p:cNvSpPr/>
          <p:nvPr/>
        </p:nvSpPr>
        <p:spPr>
          <a:xfrm>
            <a:off x="0" y="6705600"/>
            <a:ext cx="2911522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5988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Identification and </a:t>
            </a:r>
            <a:r>
              <a:rPr lang="fr-CH" sz="3200" err="1">
                <a:highlight>
                  <a:srgbClr val="FFFF00"/>
                </a:highlight>
              </a:rPr>
              <a:t>Authentication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19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5C67F259-9C22-39DE-F5F5-603216B48AA5}"/>
              </a:ext>
            </a:extLst>
          </p:cNvPr>
          <p:cNvSpPr/>
          <p:nvPr/>
        </p:nvSpPr>
        <p:spPr>
          <a:xfrm>
            <a:off x="0" y="6705600"/>
            <a:ext cx="309349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391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iseau, Emblème, symbole&#10;&#10;Le contenu généré par l’IA peut être incorrect.">
            <a:extLst>
              <a:ext uri="{FF2B5EF4-FFF2-40B4-BE49-F238E27FC236}">
                <a16:creationId xmlns:a16="http://schemas.microsoft.com/office/drawing/2014/main" id="{600D8870-5C1B-DFC1-CFD2-90070E7C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A2A75A-F982-E550-6F34-0BAFA411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Software and Data </a:t>
            </a:r>
            <a:r>
              <a:rPr lang="fr-CH" sz="3200" err="1">
                <a:highlight>
                  <a:srgbClr val="FFFF00"/>
                </a:highlight>
              </a:rPr>
              <a:t>Integrity</a:t>
            </a:r>
            <a:r>
              <a:rPr lang="fr-CH" sz="3200">
                <a:highlight>
                  <a:srgbClr val="FFFF00"/>
                </a:highlight>
              </a:rPr>
              <a:t>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0A3204A-CAF4-54F0-DDAC-742CC9492D97}"/>
              </a:ext>
            </a:extLst>
          </p:cNvPr>
          <p:cNvSpPr/>
          <p:nvPr/>
        </p:nvSpPr>
        <p:spPr>
          <a:xfrm>
            <a:off x="0" y="6705600"/>
            <a:ext cx="327546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12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and Data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Integrity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200">
                <a:highlight>
                  <a:srgbClr val="FFFF00"/>
                </a:highlight>
              </a:rPr>
              <a:t>Security </a:t>
            </a:r>
            <a:r>
              <a:rPr lang="fr-CH" sz="3200" err="1">
                <a:highlight>
                  <a:srgbClr val="FFFF00"/>
                </a:highlight>
              </a:rPr>
              <a:t>Logging</a:t>
            </a:r>
            <a:r>
              <a:rPr lang="fr-CH" sz="3200">
                <a:highlight>
                  <a:srgbClr val="FFFF00"/>
                </a:highlight>
              </a:rPr>
              <a:t> and Monitoring </a:t>
            </a:r>
            <a:r>
              <a:rPr lang="fr-CH" sz="3200" err="1">
                <a:highlight>
                  <a:srgbClr val="FFFF00"/>
                </a:highlight>
              </a:rPr>
              <a:t>Failures</a:t>
            </a:r>
            <a:endParaRPr lang="fr-CH" sz="320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839BF87-A41C-D56E-561B-60B878F8FA3A}"/>
              </a:ext>
            </a:extLst>
          </p:cNvPr>
          <p:cNvSpPr/>
          <p:nvPr/>
        </p:nvSpPr>
        <p:spPr>
          <a:xfrm>
            <a:off x="0" y="6705600"/>
            <a:ext cx="345743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9107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Cryptographic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Insecure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Misconfiguration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Vulnerable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Outdated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Identification and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and Data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Integrity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Security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Logging</a:t>
            </a:r>
            <a:r>
              <a:rPr lang="fr-CH">
                <a:solidFill>
                  <a:schemeClr val="accent6">
                    <a:lumMod val="60000"/>
                    <a:lumOff val="40000"/>
                  </a:schemeClr>
                </a:solidFill>
              </a:rPr>
              <a:t> and Monitoring </a:t>
            </a:r>
            <a:r>
              <a:rPr lang="fr-CH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Failures</a:t>
            </a:r>
            <a:endParaRPr lang="fr-CH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CH" sz="3500">
                <a:highlight>
                  <a:srgbClr val="FFFF00"/>
                </a:highlight>
              </a:rPr>
              <a:t>Server-</a:t>
            </a:r>
            <a:r>
              <a:rPr lang="fr-CH" sz="3500" err="1">
                <a:highlight>
                  <a:srgbClr val="FFFF00"/>
                </a:highlight>
              </a:rPr>
              <a:t>Side</a:t>
            </a:r>
            <a:r>
              <a:rPr lang="fr-CH" sz="3500">
                <a:highlight>
                  <a:srgbClr val="FFFF00"/>
                </a:highlight>
              </a:rPr>
              <a:t> </a:t>
            </a:r>
            <a:r>
              <a:rPr lang="fr-CH" sz="3500" err="1">
                <a:highlight>
                  <a:srgbClr val="FFFF00"/>
                </a:highlight>
              </a:rPr>
              <a:t>Request</a:t>
            </a:r>
            <a:r>
              <a:rPr lang="fr-CH" sz="3500">
                <a:highlight>
                  <a:srgbClr val="FFFF00"/>
                </a:highlight>
              </a:rPr>
              <a:t> </a:t>
            </a:r>
            <a:r>
              <a:rPr lang="fr-CH" sz="3500" err="1">
                <a:highlight>
                  <a:srgbClr val="FFFF00"/>
                </a:highlight>
              </a:rPr>
              <a:t>Forgery</a:t>
            </a:r>
            <a:r>
              <a:rPr lang="fr-CH" sz="3500">
                <a:highlight>
                  <a:srgbClr val="FFFF00"/>
                </a:highlight>
              </a:rPr>
              <a:t> (SSRF)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2344E3C-C2B6-A9C2-6714-23907A9A2CB7}"/>
              </a:ext>
            </a:extLst>
          </p:cNvPr>
          <p:cNvSpPr/>
          <p:nvPr/>
        </p:nvSpPr>
        <p:spPr>
          <a:xfrm>
            <a:off x="0" y="6705600"/>
            <a:ext cx="363940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257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/>
              <a:t>Broken Access Control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Cryptographic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Injection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Insecure</a:t>
            </a:r>
            <a:r>
              <a:rPr lang="fr-CH"/>
              <a:t> Design</a:t>
            </a:r>
          </a:p>
          <a:p>
            <a:pPr marL="514350" indent="-514350">
              <a:buFont typeface="+mj-lt"/>
              <a:buAutoNum type="arabicPeriod"/>
            </a:pPr>
            <a:r>
              <a:rPr lang="fr-CH"/>
              <a:t>Security </a:t>
            </a:r>
            <a:r>
              <a:rPr lang="fr-CH" err="1"/>
              <a:t>Misconfiguration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 err="1"/>
              <a:t>Vulnerable</a:t>
            </a:r>
            <a:r>
              <a:rPr lang="fr-CH"/>
              <a:t> and </a:t>
            </a:r>
            <a:r>
              <a:rPr lang="fr-CH" err="1"/>
              <a:t>Outdated</a:t>
            </a:r>
            <a:r>
              <a:rPr lang="fr-CH"/>
              <a:t>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fr-CH"/>
              <a:t>Identification and </a:t>
            </a:r>
            <a:r>
              <a:rPr lang="fr-CH" err="1"/>
              <a:t>Authentication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Software and Data </a:t>
            </a:r>
            <a:r>
              <a:rPr lang="fr-CH" err="1"/>
              <a:t>Integrity</a:t>
            </a:r>
            <a:r>
              <a:rPr lang="fr-CH"/>
              <a:t>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Security </a:t>
            </a:r>
            <a:r>
              <a:rPr lang="fr-CH" err="1"/>
              <a:t>Logging</a:t>
            </a:r>
            <a:r>
              <a:rPr lang="fr-CH"/>
              <a:t> and Monitoring </a:t>
            </a:r>
            <a:r>
              <a:rPr lang="fr-CH" err="1"/>
              <a:t>Failures</a:t>
            </a:r>
            <a:endParaRPr lang="fr-CH"/>
          </a:p>
          <a:p>
            <a:pPr marL="514350" indent="-514350">
              <a:buFont typeface="+mj-lt"/>
              <a:buAutoNum type="arabicPeriod"/>
            </a:pPr>
            <a:r>
              <a:rPr lang="fr-CH"/>
              <a:t>Server-</a:t>
            </a:r>
            <a:r>
              <a:rPr lang="fr-CH" err="1"/>
              <a:t>Side</a:t>
            </a:r>
            <a:r>
              <a:rPr lang="fr-CH"/>
              <a:t> </a:t>
            </a:r>
            <a:r>
              <a:rPr lang="fr-CH" err="1"/>
              <a:t>Request</a:t>
            </a:r>
            <a:r>
              <a:rPr lang="fr-CH"/>
              <a:t> </a:t>
            </a:r>
            <a:r>
              <a:rPr lang="fr-CH" err="1"/>
              <a:t>Forgery</a:t>
            </a:r>
            <a:r>
              <a:rPr lang="fr-CH"/>
              <a:t> (SSRF)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9F161C84-448E-F63D-655A-999B429C93FB}"/>
              </a:ext>
            </a:extLst>
          </p:cNvPr>
          <p:cNvSpPr/>
          <p:nvPr/>
        </p:nvSpPr>
        <p:spPr>
          <a:xfrm>
            <a:off x="0" y="6705600"/>
            <a:ext cx="382137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865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B">
            <a:extLst>
              <a:ext uri="{FF2B5EF4-FFF2-40B4-BE49-F238E27FC236}">
                <a16:creationId xmlns:a16="http://schemas.microsoft.com/office/drawing/2014/main" id="{71CDBB56-3E68-9A2C-73D9-B6C4943EDB8C}"/>
              </a:ext>
            </a:extLst>
          </p:cNvPr>
          <p:cNvSpPr/>
          <p:nvPr/>
        </p:nvSpPr>
        <p:spPr>
          <a:xfrm>
            <a:off x="0" y="6705600"/>
            <a:ext cx="400334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5A3EABA-C8D6-28E9-1645-FE56248AE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DE879783-60F7-7B7C-DDB4-EA5DDAD2B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277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1 : Définitions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71CDBB56-3E68-9A2C-73D9-B6C4943EDB8C}"/>
              </a:ext>
            </a:extLst>
          </p:cNvPr>
          <p:cNvSpPr/>
          <p:nvPr/>
        </p:nvSpPr>
        <p:spPr>
          <a:xfrm>
            <a:off x="0" y="6705600"/>
            <a:ext cx="400334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071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Le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Travail individuel</a:t>
            </a:r>
          </a:p>
          <a:p>
            <a:r>
              <a:rPr lang="fr-CH"/>
              <a:t>Temps à disposition : 5 mn</a:t>
            </a:r>
          </a:p>
          <a:p>
            <a:r>
              <a:rPr lang="fr-CH"/>
              <a:t>E-183-ALL-OWASP-Definition.docx (imprimé)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F0E144FB-8A22-A958-FF46-A2112B05E965}"/>
              </a:ext>
            </a:extLst>
          </p:cNvPr>
          <p:cNvSpPr/>
          <p:nvPr/>
        </p:nvSpPr>
        <p:spPr>
          <a:xfrm>
            <a:off x="0" y="6705600"/>
            <a:ext cx="418531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38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1. Broken Access Control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24BEAC11-BD4B-5523-B58C-9DA54544DD10}"/>
              </a:ext>
            </a:extLst>
          </p:cNvPr>
          <p:cNvSpPr/>
          <p:nvPr/>
        </p:nvSpPr>
        <p:spPr>
          <a:xfrm>
            <a:off x="0" y="6705600"/>
            <a:ext cx="4367283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0826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Contrôle d’accès défaillant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Un contrôle d’accès est défaillant lorsque des utilisateurs accèdent à des informations qui ne leur sont pas destinées.</a:t>
            </a:r>
          </a:p>
          <a:p>
            <a:endParaRPr lang="fr-CH"/>
          </a:p>
          <a:p>
            <a:r>
              <a:rPr lang="fr-CH"/>
              <a:t>Par exemple :</a:t>
            </a:r>
          </a:p>
          <a:p>
            <a:pPr lvl="1"/>
            <a:r>
              <a:rPr lang="fr-CH"/>
              <a:t>Un document est imprimé et est visible de tous</a:t>
            </a:r>
          </a:p>
          <a:p>
            <a:pPr lvl="1"/>
            <a:r>
              <a:rPr lang="fr-CH"/>
              <a:t>Un e-mail est envoyé au mauvais destinataire</a:t>
            </a:r>
          </a:p>
          <a:p>
            <a:pPr lvl="1"/>
            <a:r>
              <a:rPr lang="fr-CH"/>
              <a:t>Une page personnelle de votre système est accessible à un autre utilisateur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A40A40B-2372-AF44-4374-BF07604B4A79}"/>
              </a:ext>
            </a:extLst>
          </p:cNvPr>
          <p:cNvSpPr/>
          <p:nvPr/>
        </p:nvSpPr>
        <p:spPr>
          <a:xfrm>
            <a:off x="0" y="6705600"/>
            <a:ext cx="454925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719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29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4184563" y="3750907"/>
            <a:ext cx="2807369" cy="1068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519" y="17192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166370" y="2827295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745910" y="2461610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102" y="1789341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5919600" y="2379905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5815263" y="2725194"/>
            <a:ext cx="505326" cy="900322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B">
            <a:extLst>
              <a:ext uri="{FF2B5EF4-FFF2-40B4-BE49-F238E27FC236}">
                <a16:creationId xmlns:a16="http://schemas.microsoft.com/office/drawing/2014/main" id="{157E5CD6-B998-9E91-B4E9-DFFF659302B6}"/>
              </a:ext>
            </a:extLst>
          </p:cNvPr>
          <p:cNvSpPr/>
          <p:nvPr/>
        </p:nvSpPr>
        <p:spPr>
          <a:xfrm>
            <a:off x="0" y="6705600"/>
            <a:ext cx="473122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759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TOP 10 des risques de sécurité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6B057434-1C64-9CF1-4125-1A3A4D1C0B2E}"/>
              </a:ext>
            </a:extLst>
          </p:cNvPr>
          <p:cNvSpPr/>
          <p:nvPr/>
        </p:nvSpPr>
        <p:spPr>
          <a:xfrm>
            <a:off x="0" y="6705600"/>
            <a:ext cx="18197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4359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30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4184563" y="3750907"/>
            <a:ext cx="2807369" cy="10680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519" y="17192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166370" y="2827295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745910" y="2461610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3102" y="1789341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5919600" y="2379905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5815263" y="2725194"/>
            <a:ext cx="505326" cy="900322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928115-7018-31A2-AD18-8CCF9C75B3D1}"/>
              </a:ext>
            </a:extLst>
          </p:cNvPr>
          <p:cNvSpPr txBox="1"/>
          <p:nvPr/>
        </p:nvSpPr>
        <p:spPr>
          <a:xfrm>
            <a:off x="3571519" y="512860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1DC34-84E5-3A94-0725-F6AF37E2FC12}"/>
              </a:ext>
            </a:extLst>
          </p:cNvPr>
          <p:cNvSpPr txBox="1"/>
          <p:nvPr/>
        </p:nvSpPr>
        <p:spPr>
          <a:xfrm>
            <a:off x="5392298" y="51345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URLs</a:t>
            </a: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2F9696D0-9FF7-07D7-28B8-E68D6595A888}"/>
              </a:ext>
            </a:extLst>
          </p:cNvPr>
          <p:cNvSpPr/>
          <p:nvPr/>
        </p:nvSpPr>
        <p:spPr>
          <a:xfrm>
            <a:off x="0" y="6705600"/>
            <a:ext cx="491319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656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Principe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31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0A5F56-C959-AB96-6D64-B0CABE91FA8E}"/>
              </a:ext>
            </a:extLst>
          </p:cNvPr>
          <p:cNvSpPr/>
          <p:nvPr/>
        </p:nvSpPr>
        <p:spPr>
          <a:xfrm>
            <a:off x="5133728" y="4284707"/>
            <a:ext cx="2167013" cy="6068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0236B00C-7726-6A33-064E-6E37A0F5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4631" y="1412875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5BC19-9EE0-17CF-E6F2-FCE93E1B7521}"/>
              </a:ext>
            </a:extLst>
          </p:cNvPr>
          <p:cNvCxnSpPr>
            <a:cxnSpLocks/>
          </p:cNvCxnSpPr>
          <p:nvPr/>
        </p:nvCxnSpPr>
        <p:spPr>
          <a:xfrm>
            <a:off x="4425196" y="2271183"/>
            <a:ext cx="1167630" cy="7982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0F5004-E875-1564-228C-DB486F4136E3}"/>
              </a:ext>
            </a:extLst>
          </p:cNvPr>
          <p:cNvSpPr txBox="1"/>
          <p:nvPr/>
        </p:nvSpPr>
        <p:spPr>
          <a:xfrm>
            <a:off x="3511791" y="202415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chemeClr val="bg1"/>
                </a:solidFill>
              </a:rPr>
              <a:t>Users</a:t>
            </a:r>
            <a:endParaRPr lang="fr-CH">
              <a:solidFill>
                <a:schemeClr val="bg1"/>
              </a:solidFill>
            </a:endParaRPr>
          </a:p>
        </p:txBody>
      </p:sp>
      <p:pic>
        <p:nvPicPr>
          <p:cNvPr id="17" name="Graphic 16" descr="Detective male with solid fill">
            <a:extLst>
              <a:ext uri="{FF2B5EF4-FFF2-40B4-BE49-F238E27FC236}">
                <a16:creationId xmlns:a16="http://schemas.microsoft.com/office/drawing/2014/main" id="{BB436655-C376-A6AD-37CC-345EEB2AE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0477" y="1280632"/>
            <a:ext cx="731211" cy="731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066A1C-FE7C-3959-119E-FD2332E6A6C6}"/>
              </a:ext>
            </a:extLst>
          </p:cNvPr>
          <p:cNvSpPr txBox="1"/>
          <p:nvPr/>
        </p:nvSpPr>
        <p:spPr>
          <a:xfrm>
            <a:off x="7182990" y="1916871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7F0000"/>
                </a:solidFill>
              </a:rPr>
              <a:t>Attackers</a:t>
            </a:r>
            <a:endParaRPr lang="fr-CH">
              <a:solidFill>
                <a:srgbClr val="7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5AA25B-DBE8-3CB7-D74F-E4483DD48B70}"/>
              </a:ext>
            </a:extLst>
          </p:cNvPr>
          <p:cNvCxnSpPr>
            <a:cxnSpLocks/>
          </p:cNvCxnSpPr>
          <p:nvPr/>
        </p:nvCxnSpPr>
        <p:spPr>
          <a:xfrm flipH="1">
            <a:off x="6692630" y="2317240"/>
            <a:ext cx="916922" cy="752164"/>
          </a:xfrm>
          <a:prstGeom prst="straightConnector1">
            <a:avLst/>
          </a:prstGeom>
          <a:ln w="38100">
            <a:solidFill>
              <a:srgbClr val="AD2B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928115-7018-31A2-AD18-8CCF9C75B3D1}"/>
              </a:ext>
            </a:extLst>
          </p:cNvPr>
          <p:cNvSpPr txBox="1"/>
          <p:nvPr/>
        </p:nvSpPr>
        <p:spPr>
          <a:xfrm>
            <a:off x="3571519" y="512860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1DC34-84E5-3A94-0725-F6AF37E2FC12}"/>
              </a:ext>
            </a:extLst>
          </p:cNvPr>
          <p:cNvSpPr txBox="1"/>
          <p:nvPr/>
        </p:nvSpPr>
        <p:spPr>
          <a:xfrm>
            <a:off x="5392298" y="513457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1"/>
                </a:solidFill>
              </a:rPr>
              <a:t>URLs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39964-E8B1-96E6-E6BE-87B3C5ABEDFB}"/>
              </a:ext>
            </a:extLst>
          </p:cNvPr>
          <p:cNvSpPr/>
          <p:nvPr/>
        </p:nvSpPr>
        <p:spPr>
          <a:xfrm>
            <a:off x="4824919" y="3122579"/>
            <a:ext cx="2784633" cy="10220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>
                <a:solidFill>
                  <a:schemeClr val="bg1"/>
                </a:solidFill>
              </a:rPr>
              <a:t>Middleware d’authentification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8CD97-3421-78AD-1302-1808446D6965}"/>
              </a:ext>
            </a:extLst>
          </p:cNvPr>
          <p:cNvSpPr txBox="1"/>
          <p:nvPr/>
        </p:nvSpPr>
        <p:spPr>
          <a:xfrm>
            <a:off x="7965871" y="3119376"/>
            <a:ext cx="459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H">
                <a:solidFill>
                  <a:schemeClr val="bg1"/>
                </a:solidFill>
              </a:rPr>
              <a:t>Vérifie que l’utilisateur soit authentifié</a:t>
            </a:r>
          </a:p>
          <a:p>
            <a:pPr marL="342900" indent="-342900">
              <a:buAutoNum type="arabicPeriod"/>
            </a:pPr>
            <a:r>
              <a:rPr lang="fr-CH">
                <a:solidFill>
                  <a:schemeClr val="bg1"/>
                </a:solidFill>
              </a:rPr>
              <a:t>Vérifie que l’utilisateur utilise </a:t>
            </a:r>
          </a:p>
          <a:p>
            <a:r>
              <a:rPr lang="fr-CH">
                <a:solidFill>
                  <a:schemeClr val="bg1"/>
                </a:solidFill>
              </a:rPr>
              <a:t>       l’application dans la limite de ses droits</a:t>
            </a: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79D91D5A-5344-53B1-B688-95EF07190829}"/>
              </a:ext>
            </a:extLst>
          </p:cNvPr>
          <p:cNvSpPr/>
          <p:nvPr/>
        </p:nvSpPr>
        <p:spPr>
          <a:xfrm>
            <a:off x="0" y="6705600"/>
            <a:ext cx="509516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980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2. </a:t>
            </a:r>
            <a:r>
              <a:rPr lang="fr-CH" err="1">
                <a:solidFill>
                  <a:srgbClr val="004595"/>
                </a:solidFill>
              </a:rPr>
              <a:t>Cryptographic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80BB98F6-44CA-E862-4F38-60E26CBD2361}"/>
              </a:ext>
            </a:extLst>
          </p:cNvPr>
          <p:cNvSpPr/>
          <p:nvPr/>
        </p:nvSpPr>
        <p:spPr>
          <a:xfrm>
            <a:off x="0" y="6705600"/>
            <a:ext cx="527713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426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Vulnérabilité liée à l’absence ou à un mauvais chiffrement des données.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AECD015-587C-A7A0-4445-BAEFD04C7BA8}"/>
              </a:ext>
            </a:extLst>
          </p:cNvPr>
          <p:cNvSpPr/>
          <p:nvPr/>
        </p:nvSpPr>
        <p:spPr>
          <a:xfrm>
            <a:off x="0" y="6705600"/>
            <a:ext cx="5459104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883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Est-ce que les données sensibles sont en clair dans le stockage (par exemple : mot de passe en clair dans la table </a:t>
            </a:r>
            <a:r>
              <a:rPr lang="fr-CH" err="1"/>
              <a:t>users</a:t>
            </a:r>
            <a:r>
              <a:rPr lang="fr-CH"/>
              <a:t> de la </a:t>
            </a:r>
            <a:r>
              <a:rPr lang="fr-CH" err="1"/>
              <a:t>db</a:t>
            </a:r>
            <a:r>
              <a:rPr lang="fr-CH"/>
              <a:t>) ?</a:t>
            </a:r>
          </a:p>
          <a:p>
            <a:r>
              <a:rPr lang="fr-CH"/>
              <a:t>Est-ce que les fonctions de hachages sont sûres ? (MD5 ? SHA-1 ? SHA-256 ? SHA-512 ?)</a:t>
            </a:r>
          </a:p>
          <a:p>
            <a:pPr lvl="1"/>
            <a:r>
              <a:rPr lang="fr-CH"/>
              <a:t>Risques de collision ?</a:t>
            </a:r>
          </a:p>
          <a:p>
            <a:pPr lvl="1"/>
            <a:endParaRPr lang="fr-CH"/>
          </a:p>
          <a:p>
            <a:r>
              <a:rPr lang="fr-CH"/>
              <a:t>Est-ce que l’aléatoire est vraiment aléatoire ?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E3BAB4D-8048-2790-65C1-01226DD49660}"/>
              </a:ext>
            </a:extLst>
          </p:cNvPr>
          <p:cNvSpPr/>
          <p:nvPr/>
        </p:nvSpPr>
        <p:spPr>
          <a:xfrm>
            <a:off x="0" y="6705600"/>
            <a:ext cx="564107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4663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Défaillances cryptographiques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Est-ce que les données sensibles sont en clair dans le stockage (par exemple : mot de passe en clair dans la table </a:t>
            </a:r>
            <a:r>
              <a:rPr lang="fr-CH" err="1"/>
              <a:t>users</a:t>
            </a:r>
            <a:r>
              <a:rPr lang="fr-CH"/>
              <a:t> de la </a:t>
            </a:r>
            <a:r>
              <a:rPr lang="fr-CH" err="1"/>
              <a:t>db</a:t>
            </a:r>
            <a:r>
              <a:rPr lang="fr-CH"/>
              <a:t>) ?</a:t>
            </a:r>
          </a:p>
          <a:p>
            <a:r>
              <a:rPr lang="fr-CH"/>
              <a:t>Est-ce que les fonctions de hachages sont sûres ? (MD5 ? SHA-1 ? SHA-256 ? SHA-512 ?)</a:t>
            </a:r>
          </a:p>
          <a:p>
            <a:pPr lvl="1"/>
            <a:r>
              <a:rPr lang="fr-CH"/>
              <a:t>Risques de collision ?</a:t>
            </a:r>
          </a:p>
          <a:p>
            <a:pPr lvl="1"/>
            <a:endParaRPr lang="fr-CH"/>
          </a:p>
          <a:p>
            <a:r>
              <a:rPr lang="fr-CH"/>
              <a:t>Est-ce que l’aléatoire est vraiment aléatoire ?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F31E0E21-5365-0ACC-FA9D-BDAD88435BFC}"/>
              </a:ext>
            </a:extLst>
          </p:cNvPr>
          <p:cNvSpPr/>
          <p:nvPr/>
        </p:nvSpPr>
        <p:spPr>
          <a:xfrm>
            <a:off x="0" y="6705600"/>
            <a:ext cx="582304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6487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3. Injection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18267F63-5504-4040-91E8-8E4105D7420B}"/>
              </a:ext>
            </a:extLst>
          </p:cNvPr>
          <p:cNvSpPr/>
          <p:nvPr/>
        </p:nvSpPr>
        <p:spPr>
          <a:xfrm>
            <a:off x="0" y="6705600"/>
            <a:ext cx="600501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79686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Une vulnérabilité qui permet à un attaquant de relayer du code malveillant via une application vers un autre système. </a:t>
            </a:r>
          </a:p>
          <a:p>
            <a:endParaRPr lang="fr-FR"/>
          </a:p>
          <a:p>
            <a:r>
              <a:rPr lang="fr-FR"/>
              <a:t>Cela peut inclure la compromission des systèmes </a:t>
            </a:r>
            <a:r>
              <a:rPr lang="fr-FR" err="1"/>
              <a:t>back-end</a:t>
            </a:r>
            <a:r>
              <a:rPr lang="fr-FR"/>
              <a:t> ainsi que d’autres clients connectés à l’application vulnérable. </a:t>
            </a:r>
          </a:p>
          <a:p>
            <a:endParaRPr lang="fr-FR"/>
          </a:p>
          <a:p>
            <a:r>
              <a:rPr lang="fr-FR"/>
              <a:t>Effets :</a:t>
            </a:r>
          </a:p>
          <a:p>
            <a:pPr lvl="1"/>
            <a:r>
              <a:rPr lang="fr-FR"/>
              <a:t>Permettre à un attaquant d'exécuter des appels du système d'exploitation sur une machine cible </a:t>
            </a:r>
          </a:p>
          <a:p>
            <a:pPr lvl="1"/>
            <a:r>
              <a:rPr lang="fr-FR"/>
              <a:t>Permettre à un attaquant de compromettre les bases de données </a:t>
            </a:r>
            <a:r>
              <a:rPr lang="fr-FR" err="1"/>
              <a:t>back-end</a:t>
            </a:r>
            <a:endParaRPr lang="fr-FR"/>
          </a:p>
          <a:p>
            <a:pPr lvl="1"/>
            <a:r>
              <a:rPr lang="fr-FR"/>
              <a:t>Permettre à un attaquant de compromettre ou de détourner les sessions d'autres utilisateurs </a:t>
            </a:r>
          </a:p>
          <a:p>
            <a:pPr lvl="1"/>
            <a:r>
              <a:rPr lang="fr-FR"/>
              <a:t>Permettre à un attaquant de forcer des actions au nom d'autres utilisateurs ou services</a:t>
            </a:r>
            <a:endParaRPr lang="fr-CH"/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7A53BCE-C2BB-F4B2-9C75-96C4C3503B39}"/>
              </a:ext>
            </a:extLst>
          </p:cNvPr>
          <p:cNvSpPr/>
          <p:nvPr/>
        </p:nvSpPr>
        <p:spPr>
          <a:xfrm>
            <a:off x="0" y="6705600"/>
            <a:ext cx="618698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1501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Cross-site </a:t>
            </a:r>
            <a:r>
              <a:rPr lang="fr-CH" err="1"/>
              <a:t>scripting</a:t>
            </a:r>
            <a:r>
              <a:rPr lang="fr-CH"/>
              <a:t> (XSS) :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38</a:t>
            </a:fld>
            <a:endParaRPr lang="fr-CH"/>
          </a:p>
        </p:txBody>
      </p:sp>
      <p:pic>
        <p:nvPicPr>
          <p:cNvPr id="6" name="Graphic 5" descr="Detective male with solid fill">
            <a:extLst>
              <a:ext uri="{FF2B5EF4-FFF2-40B4-BE49-F238E27FC236}">
                <a16:creationId xmlns:a16="http://schemas.microsoft.com/office/drawing/2014/main" id="{4A7D49D5-3F7A-2ED5-9D53-D94F87AE6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4194" y="4933594"/>
            <a:ext cx="731211" cy="731211"/>
          </a:xfrm>
          <a:prstGeom prst="rect">
            <a:avLst/>
          </a:prstGeom>
        </p:spPr>
      </p:pic>
      <p:pic>
        <p:nvPicPr>
          <p:cNvPr id="8" name="Graphic 7" descr="Internet outline">
            <a:extLst>
              <a:ext uri="{FF2B5EF4-FFF2-40B4-BE49-F238E27FC236}">
                <a16:creationId xmlns:a16="http://schemas.microsoft.com/office/drawing/2014/main" id="{6A27E4A4-8A91-5FC0-40D5-A138A188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8123" y="2590800"/>
            <a:ext cx="914400" cy="91440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1E99FB9D-7F4C-A910-97A0-86D614C38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47504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1E1AE-A8FC-2368-4552-6DFA08023922}"/>
              </a:ext>
            </a:extLst>
          </p:cNvPr>
          <p:cNvSpPr txBox="1"/>
          <p:nvPr/>
        </p:nvSpPr>
        <p:spPr>
          <a:xfrm>
            <a:off x="5094863" y="3320534"/>
            <a:ext cx="172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err="1">
                <a:solidFill>
                  <a:srgbClr val="00B050"/>
                </a:solidFill>
              </a:rPr>
              <a:t>Trusted</a:t>
            </a:r>
            <a:r>
              <a:rPr lang="fr-CH">
                <a:solidFill>
                  <a:srgbClr val="00B050"/>
                </a:solidFill>
              </a:rPr>
              <a:t> </a:t>
            </a:r>
            <a:r>
              <a:rPr lang="fr-CH" err="1">
                <a:solidFill>
                  <a:srgbClr val="00B050"/>
                </a:solidFill>
              </a:rPr>
              <a:t>website</a:t>
            </a:r>
            <a:r>
              <a:rPr lang="fr-CH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741EC-EE97-8ACE-4FC9-A74FB059AB76}"/>
              </a:ext>
            </a:extLst>
          </p:cNvPr>
          <p:cNvSpPr/>
          <p:nvPr/>
        </p:nvSpPr>
        <p:spPr>
          <a:xfrm>
            <a:off x="2575405" y="3941512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5B2B20-B3F6-CE02-C5E9-B093B27780A2}"/>
              </a:ext>
            </a:extLst>
          </p:cNvPr>
          <p:cNvCxnSpPr/>
          <p:nvPr/>
        </p:nvCxnSpPr>
        <p:spPr>
          <a:xfrm flipV="1">
            <a:off x="3411415" y="3587262"/>
            <a:ext cx="1548541" cy="5861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A183F2-B96A-A855-5C2F-4F5C5695D7D1}"/>
              </a:ext>
            </a:extLst>
          </p:cNvPr>
          <p:cNvSpPr txBox="1"/>
          <p:nvPr/>
        </p:nvSpPr>
        <p:spPr>
          <a:xfrm>
            <a:off x="3581400" y="4176495"/>
            <a:ext cx="3013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L’attaquant injecte dans le site</a:t>
            </a:r>
          </a:p>
          <a:p>
            <a:r>
              <a:rPr lang="fr-CH">
                <a:solidFill>
                  <a:schemeClr val="bg2"/>
                </a:solidFill>
              </a:rPr>
              <a:t>un script malicieux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2FF5D-3BB0-1FD5-D261-7868878BE61B}"/>
              </a:ext>
            </a:extLst>
          </p:cNvPr>
          <p:cNvSpPr/>
          <p:nvPr/>
        </p:nvSpPr>
        <p:spPr>
          <a:xfrm>
            <a:off x="7809759" y="3941511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664382-CED1-89A6-6D90-5435CCD66565}"/>
              </a:ext>
            </a:extLst>
          </p:cNvPr>
          <p:cNvCxnSpPr>
            <a:cxnSpLocks/>
          </p:cNvCxnSpPr>
          <p:nvPr/>
        </p:nvCxnSpPr>
        <p:spPr>
          <a:xfrm flipH="1" flipV="1">
            <a:off x="6815783" y="3648434"/>
            <a:ext cx="1028598" cy="3667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9FD00B-A733-E795-8024-B0E3F0D40938}"/>
              </a:ext>
            </a:extLst>
          </p:cNvPr>
          <p:cNvSpPr txBox="1"/>
          <p:nvPr/>
        </p:nvSpPr>
        <p:spPr>
          <a:xfrm>
            <a:off x="7164915" y="3037890"/>
            <a:ext cx="3536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La victime visite le site et déclenche</a:t>
            </a:r>
          </a:p>
          <a:p>
            <a:r>
              <a:rPr lang="fr-CH">
                <a:solidFill>
                  <a:schemeClr val="bg2"/>
                </a:solidFill>
              </a:rPr>
              <a:t>le script.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78C07E-AAA5-6A2A-4BCB-B6C6F84C2FA4}"/>
              </a:ext>
            </a:extLst>
          </p:cNvPr>
          <p:cNvSpPr/>
          <p:nvPr/>
        </p:nvSpPr>
        <p:spPr>
          <a:xfrm>
            <a:off x="7043539" y="4988889"/>
            <a:ext cx="808893" cy="808893"/>
          </a:xfrm>
          <a:prstGeom prst="ellipse">
            <a:avLst/>
          </a:prstGeom>
          <a:ln w="63500" cmpd="thinThick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4638AB-1485-DA8B-AF93-B1AC417567FE}"/>
              </a:ext>
            </a:extLst>
          </p:cNvPr>
          <p:cNvCxnSpPr>
            <a:cxnSpLocks/>
          </p:cNvCxnSpPr>
          <p:nvPr/>
        </p:nvCxnSpPr>
        <p:spPr>
          <a:xfrm flipH="1" flipV="1">
            <a:off x="3384298" y="4750055"/>
            <a:ext cx="3562026" cy="6327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1E6123-B3B1-7AE2-4C95-E9319BE3F77D}"/>
              </a:ext>
            </a:extLst>
          </p:cNvPr>
          <p:cNvSpPr txBox="1"/>
          <p:nvPr/>
        </p:nvSpPr>
        <p:spPr>
          <a:xfrm>
            <a:off x="3411415" y="5397159"/>
            <a:ext cx="384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solidFill>
                  <a:schemeClr val="bg2"/>
                </a:solidFill>
              </a:rPr>
              <a:t>Le navigateur de la victime envoie</a:t>
            </a:r>
          </a:p>
          <a:p>
            <a:r>
              <a:rPr lang="fr-CH">
                <a:solidFill>
                  <a:schemeClr val="bg2"/>
                </a:solidFill>
              </a:rPr>
              <a:t>des informations (</a:t>
            </a:r>
            <a:r>
              <a:rPr lang="fr-CH" err="1">
                <a:solidFill>
                  <a:schemeClr val="bg2"/>
                </a:solidFill>
              </a:rPr>
              <a:t>tokens</a:t>
            </a:r>
            <a:r>
              <a:rPr lang="fr-CH">
                <a:solidFill>
                  <a:schemeClr val="bg2"/>
                </a:solidFill>
              </a:rPr>
              <a:t>, cookies, etc.)</a:t>
            </a:r>
          </a:p>
          <a:p>
            <a:r>
              <a:rPr lang="fr-CH">
                <a:solidFill>
                  <a:schemeClr val="bg2"/>
                </a:solidFill>
              </a:rPr>
              <a:t>à l’attaquant.</a:t>
            </a: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285B7382-0247-A14F-87F9-E0745475F7E1}"/>
              </a:ext>
            </a:extLst>
          </p:cNvPr>
          <p:cNvSpPr/>
          <p:nvPr/>
        </p:nvSpPr>
        <p:spPr>
          <a:xfrm>
            <a:off x="0" y="6705600"/>
            <a:ext cx="636895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5753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Injection SQL :</a:t>
            </a:r>
          </a:p>
          <a:p>
            <a:pPr lvl="1"/>
            <a:r>
              <a:rPr lang="fr-CH"/>
              <a:t>Supposons le code suivant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«Valeur du formulaire»</a:t>
            </a:r>
          </a:p>
          <a:p>
            <a:pPr lvl="2"/>
            <a:endParaRPr lang="fr-CH"/>
          </a:p>
          <a:p>
            <a:pPr lvl="2"/>
            <a:endParaRPr lang="fr-CH"/>
          </a:p>
          <a:p>
            <a:pPr lvl="1"/>
            <a:r>
              <a:rPr lang="fr-CH"/>
              <a:t>Que pourrait-il mal se passer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39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B5F0D70-D289-0416-3AC0-471171D8BB64}"/>
              </a:ext>
            </a:extLst>
          </p:cNvPr>
          <p:cNvSpPr/>
          <p:nvPr/>
        </p:nvSpPr>
        <p:spPr>
          <a:xfrm>
            <a:off x="0" y="6705600"/>
            <a:ext cx="655092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604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 dirty="0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2C14807A-4646-6AA4-F22C-0DF7E408E443}"/>
              </a:ext>
            </a:extLst>
          </p:cNvPr>
          <p:cNvSpPr/>
          <p:nvPr/>
        </p:nvSpPr>
        <p:spPr>
          <a:xfrm>
            <a:off x="0" y="6705600"/>
            <a:ext cx="36394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9150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«Valeur du formulaire» pourrait être :</a:t>
            </a:r>
          </a:p>
          <a:p>
            <a:r>
              <a:rPr lang="fr-CH"/>
              <a:t>‘’ OR 1 = 1</a:t>
            </a:r>
          </a:p>
          <a:p>
            <a:pPr lvl="1"/>
            <a:r>
              <a:rPr lang="fr-CH"/>
              <a:t>Le code suivant serait exécuté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‘’ OR 1 = 1</a:t>
            </a:r>
          </a:p>
          <a:p>
            <a:pPr lvl="2"/>
            <a:endParaRPr lang="fr-CH"/>
          </a:p>
          <a:p>
            <a:pPr lvl="1"/>
            <a:r>
              <a:rPr lang="fr-CH"/>
              <a:t>Que retournerait la commande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110834B-5710-1F07-9DF9-66A7395E33B3}"/>
              </a:ext>
            </a:extLst>
          </p:cNvPr>
          <p:cNvSpPr/>
          <p:nvPr/>
        </p:nvSpPr>
        <p:spPr>
          <a:xfrm>
            <a:off x="0" y="6705600"/>
            <a:ext cx="6732895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54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«Valeur du formulaire» pourrait être :</a:t>
            </a:r>
          </a:p>
          <a:p>
            <a:r>
              <a:rPr lang="fr-CH"/>
              <a:t> ‘’ ; DROP DATABASE …; --</a:t>
            </a:r>
          </a:p>
          <a:p>
            <a:pPr lvl="1"/>
            <a:r>
              <a:rPr lang="fr-CH"/>
              <a:t>Le code suivant serait exécuté :</a:t>
            </a:r>
          </a:p>
          <a:p>
            <a:pPr lvl="1"/>
            <a:endParaRPr lang="fr-CH"/>
          </a:p>
          <a:p>
            <a:pPr lvl="2"/>
            <a:r>
              <a:rPr lang="fr-CH"/>
              <a:t>SELECT ALL FROM </a:t>
            </a:r>
            <a:r>
              <a:rPr lang="fr-CH" err="1"/>
              <a:t>t_users</a:t>
            </a:r>
            <a:r>
              <a:rPr lang="fr-CH"/>
              <a:t> WHERE </a:t>
            </a:r>
            <a:r>
              <a:rPr lang="fr-CH" err="1"/>
              <a:t>idUser</a:t>
            </a:r>
            <a:r>
              <a:rPr lang="fr-CH"/>
              <a:t> = ‘’ ; DROP DATABASE …; --</a:t>
            </a:r>
          </a:p>
          <a:p>
            <a:pPr lvl="2"/>
            <a:endParaRPr lang="fr-CH"/>
          </a:p>
          <a:p>
            <a:pPr lvl="1"/>
            <a:r>
              <a:rPr lang="fr-CH"/>
              <a:t>Que retournerait la commande ?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D400EC2-F71D-4733-77E0-DEE7BB062894}"/>
              </a:ext>
            </a:extLst>
          </p:cNvPr>
          <p:cNvSpPr/>
          <p:nvPr/>
        </p:nvSpPr>
        <p:spPr>
          <a:xfrm>
            <a:off x="0" y="6705600"/>
            <a:ext cx="691486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9155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Injection : se prémunir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Valider les entrées de formulaire</a:t>
            </a:r>
          </a:p>
          <a:p>
            <a:r>
              <a:rPr lang="fr-CH"/>
              <a:t>Appliquer le principe de moindres privilèges</a:t>
            </a:r>
          </a:p>
          <a:p>
            <a:r>
              <a:rPr lang="fr-CH"/>
              <a:t>Eviter de passer par des services externes</a:t>
            </a:r>
          </a:p>
          <a:p>
            <a:r>
              <a:rPr lang="fr-CH"/>
              <a:t>Tester les retours de fonctions</a:t>
            </a:r>
          </a:p>
          <a:p>
            <a:r>
              <a:rPr lang="fr-CH"/>
              <a:t>Vérifier les exceptions</a:t>
            </a:r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3234006-B7DE-C7C9-617A-FCA52208BBD8}"/>
              </a:ext>
            </a:extLst>
          </p:cNvPr>
          <p:cNvSpPr/>
          <p:nvPr/>
        </p:nvSpPr>
        <p:spPr>
          <a:xfrm>
            <a:off x="0" y="6705600"/>
            <a:ext cx="709683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54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4. </a:t>
            </a:r>
            <a:r>
              <a:rPr lang="fr-CH" err="1">
                <a:solidFill>
                  <a:srgbClr val="004595"/>
                </a:solidFill>
              </a:rPr>
              <a:t>Insecure</a:t>
            </a:r>
            <a:r>
              <a:rPr lang="fr-CH">
                <a:solidFill>
                  <a:srgbClr val="004595"/>
                </a:solidFill>
              </a:rPr>
              <a:t> Design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D9560A59-6801-6448-28F1-5AF540BEF7FB}"/>
              </a:ext>
            </a:extLst>
          </p:cNvPr>
          <p:cNvSpPr/>
          <p:nvPr/>
        </p:nvSpPr>
        <p:spPr>
          <a:xfrm>
            <a:off x="0" y="6705600"/>
            <a:ext cx="727880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6039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/>
              <a:t>Vulnérabilité liée à la non-prise en considération des principes de sécurité dès les premières étapes du processus de conception de l'application.</a:t>
            </a:r>
          </a:p>
          <a:p>
            <a:pPr marL="0" indent="0">
              <a:buNone/>
            </a:pPr>
            <a:endParaRPr lang="fr-CH"/>
          </a:p>
          <a:p>
            <a:r>
              <a:rPr lang="fr-CH"/>
              <a:t>Analogie avec la vie de tous les jours :</a:t>
            </a:r>
          </a:p>
          <a:p>
            <a:pPr lvl="1"/>
            <a:r>
              <a:rPr lang="fr-CH"/>
              <a:t>Un constructeur automobile n’a pas pris en compte le fait que la ceinture de sécurité devait résister à un choc de plus de 1000N</a:t>
            </a:r>
          </a:p>
          <a:p>
            <a:pPr lvl="1"/>
            <a:endParaRPr lang="fr-CH"/>
          </a:p>
          <a:p>
            <a:pPr lvl="1"/>
            <a:r>
              <a:rPr lang="fr-CH"/>
              <a:t>En cas de choc, même si l’automobiliste a parfaitement bouclé sa ceinture, la sécurité est compromise.</a:t>
            </a:r>
          </a:p>
          <a:p>
            <a:pPr lvl="1"/>
            <a:endParaRPr lang="fr-CH"/>
          </a:p>
          <a:p>
            <a:pPr lvl="1"/>
            <a:r>
              <a:rPr lang="fr-CH"/>
              <a:t>On distingue ici l’implémentation de la conception.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9FBD2A-2062-4F7B-19F2-26FBE3DAE190}"/>
              </a:ext>
            </a:extLst>
          </p:cNvPr>
          <p:cNvSpPr/>
          <p:nvPr/>
        </p:nvSpPr>
        <p:spPr>
          <a:xfrm>
            <a:off x="0" y="6705600"/>
            <a:ext cx="746077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8428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Catégorie assez vaste</a:t>
            </a:r>
          </a:p>
          <a:p>
            <a:r>
              <a:rPr lang="fr-CH"/>
              <a:t>Englobe les défauts architecturaux de votre application</a:t>
            </a:r>
          </a:p>
          <a:p>
            <a:r>
              <a:rPr lang="fr-CH"/>
              <a:t>Historiquement :</a:t>
            </a:r>
          </a:p>
          <a:p>
            <a:pPr lvl="1"/>
            <a:r>
              <a:rPr lang="fr-CH"/>
              <a:t>On planifie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/>
              <a:t>On développe </a:t>
            </a:r>
            <a:r>
              <a:rPr lang="fr-CH">
                <a:sym typeface="Wingdings" panose="05000000000000000000" pitchFamily="2" charset="2"/>
              </a:rPr>
              <a:t> On teste  On livre  </a:t>
            </a:r>
            <a:r>
              <a:rPr lang="fr-CH">
                <a:solidFill>
                  <a:srgbClr val="FF0000"/>
                </a:solidFill>
                <a:sym typeface="Wingdings" panose="05000000000000000000" pitchFamily="2" charset="2"/>
              </a:rPr>
              <a:t>On corrige la sécurité</a:t>
            </a:r>
          </a:p>
          <a:p>
            <a:pPr lvl="1"/>
            <a:endParaRPr lang="fr-CH">
              <a:sym typeface="Wingdings" panose="05000000000000000000" pitchFamily="2" charset="2"/>
            </a:endParaRPr>
          </a:p>
          <a:p>
            <a:r>
              <a:rPr lang="fr-CH">
                <a:sym typeface="Wingdings" panose="05000000000000000000" pitchFamily="2" charset="2"/>
              </a:rPr>
              <a:t>Shift </a:t>
            </a:r>
            <a:r>
              <a:rPr lang="fr-CH" err="1">
                <a:sym typeface="Wingdings" panose="05000000000000000000" pitchFamily="2" charset="2"/>
              </a:rPr>
              <a:t>left</a:t>
            </a:r>
            <a:r>
              <a:rPr lang="fr-CH">
                <a:sym typeface="Wingdings" panose="05000000000000000000" pitchFamily="2" charset="2"/>
              </a:rPr>
              <a:t> :</a:t>
            </a:r>
          </a:p>
          <a:p>
            <a:pPr lvl="1"/>
            <a:r>
              <a:rPr lang="fr-CH"/>
              <a:t>On planifie 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>
                <a:solidFill>
                  <a:srgbClr val="00B050"/>
                </a:solidFill>
                <a:sym typeface="Wingdings" panose="05000000000000000000" pitchFamily="2" charset="2"/>
              </a:rPr>
              <a:t>On prévoit la sécurité</a:t>
            </a:r>
            <a:r>
              <a:rPr lang="fr-CH">
                <a:sym typeface="Wingdings" panose="05000000000000000000" pitchFamily="2" charset="2"/>
              </a:rPr>
              <a:t> </a:t>
            </a:r>
            <a:r>
              <a:rPr lang="fr-CH"/>
              <a:t>On développe </a:t>
            </a:r>
            <a:r>
              <a:rPr lang="fr-CH">
                <a:sym typeface="Wingdings" panose="05000000000000000000" pitchFamily="2" charset="2"/>
              </a:rPr>
              <a:t> On teste  On livre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02C187A-AC9C-44AF-B2DD-1D5246A19623}"/>
              </a:ext>
            </a:extLst>
          </p:cNvPr>
          <p:cNvSpPr/>
          <p:nvPr/>
        </p:nvSpPr>
        <p:spPr>
          <a:xfrm>
            <a:off x="0" y="6705600"/>
            <a:ext cx="764274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2218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Quel est le risque de sécurité avec les «Questions secrètes» qui permettent de récupérer un compte ?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00098FB-060E-9DA0-DCC7-0D8E7B1E7880}"/>
              </a:ext>
            </a:extLst>
          </p:cNvPr>
          <p:cNvSpPr/>
          <p:nvPr/>
        </p:nvSpPr>
        <p:spPr>
          <a:xfrm>
            <a:off x="0" y="6705600"/>
            <a:ext cx="782471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03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Questions secrètes :</a:t>
            </a:r>
          </a:p>
          <a:p>
            <a:endParaRPr lang="fr-CH"/>
          </a:p>
          <a:p>
            <a:r>
              <a:rPr lang="fr-CH"/>
              <a:t>Les questions et les réponses ne peuvent pas être considérées comme une preuve d'identité, car plus d'une personne peut connaître les réponses. </a:t>
            </a:r>
          </a:p>
          <a:p>
            <a:r>
              <a:rPr lang="fr-CH"/>
              <a:t>Un tel code doit être supprimé et remplacé par une conception plus sécurisée.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BBC28BE5-46F6-E3FC-4F92-64D5620624DD}"/>
              </a:ext>
            </a:extLst>
          </p:cNvPr>
          <p:cNvSpPr/>
          <p:nvPr/>
        </p:nvSpPr>
        <p:spPr>
          <a:xfrm>
            <a:off x="0" y="6705600"/>
            <a:ext cx="8006686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3590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Que se passerait-il si vous faîtes une application web pour une chaîne de restaurants sans prendre en compte la vraisemblance des réservations 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70C961C-B8D4-74B3-DC8B-22DEA60FE9A1}"/>
              </a:ext>
            </a:extLst>
          </p:cNvPr>
          <p:cNvSpPr/>
          <p:nvPr/>
        </p:nvSpPr>
        <p:spPr>
          <a:xfrm>
            <a:off x="0" y="6705600"/>
            <a:ext cx="818865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5119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Conception non-sécurisée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Les attaquants pourraient modéliser ce cas d’utilisation (use case) et tester s'ils peuvent réserver six cents places et tous les restaurants à la fois en quelques demandes, provoquant une perte massive de revenus et/ou un chaos dans les réservations.</a:t>
            </a:r>
          </a:p>
          <a:p>
            <a:endParaRPr lang="fr-CH"/>
          </a:p>
          <a:p>
            <a:r>
              <a:rPr lang="fr-CH"/>
              <a:t>Un dégât d’image aurait aussi lieu.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49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50E9B69-6D96-F056-0807-C2501F1D9047}"/>
              </a:ext>
            </a:extLst>
          </p:cNvPr>
          <p:cNvSpPr/>
          <p:nvPr/>
        </p:nvSpPr>
        <p:spPr>
          <a:xfrm>
            <a:off x="0" y="6705600"/>
            <a:ext cx="837062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756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Expliquer avec ses propres mots le principe de chacun de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54E822BA-75A1-4CF0-16F1-8499C441775F}"/>
              </a:ext>
            </a:extLst>
          </p:cNvPr>
          <p:cNvSpPr/>
          <p:nvPr/>
        </p:nvSpPr>
        <p:spPr>
          <a:xfrm>
            <a:off x="0" y="6705600"/>
            <a:ext cx="54591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7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Conception non-sécurisée : se prémunir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Implémenter la sécurité dès le début du développement (shift </a:t>
            </a:r>
            <a:r>
              <a:rPr lang="fr-CH" err="1"/>
              <a:t>left</a:t>
            </a:r>
            <a:r>
              <a:rPr lang="fr-CH"/>
              <a:t>)</a:t>
            </a:r>
          </a:p>
          <a:p>
            <a:r>
              <a:rPr lang="fr-CH"/>
              <a:t>Modéliser les menaces</a:t>
            </a:r>
          </a:p>
          <a:p>
            <a:r>
              <a:rPr lang="fr-CH"/>
              <a:t>Intégrer les contrôles de sécurité dans les User Stories</a:t>
            </a:r>
          </a:p>
          <a:p>
            <a:r>
              <a:rPr lang="fr-CH"/>
              <a:t>Restreindre les ressources par service ou utilisateur</a:t>
            </a:r>
          </a:p>
          <a:p>
            <a:r>
              <a:rPr lang="fr-CH"/>
              <a:t>Intégrer des contrôles de vraisemblance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76BEA20E-1FDD-158C-F8AF-A46D824285E0}"/>
              </a:ext>
            </a:extLst>
          </p:cNvPr>
          <p:cNvSpPr/>
          <p:nvPr/>
        </p:nvSpPr>
        <p:spPr>
          <a:xfrm>
            <a:off x="0" y="6705600"/>
            <a:ext cx="855259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8843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5. Security </a:t>
            </a:r>
            <a:r>
              <a:rPr lang="fr-CH" err="1">
                <a:solidFill>
                  <a:srgbClr val="004595"/>
                </a:solidFill>
              </a:rPr>
              <a:t>Misconfiguration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0732336E-7090-DFE3-53EF-DEC62C976D14}"/>
              </a:ext>
            </a:extLst>
          </p:cNvPr>
          <p:cNvSpPr/>
          <p:nvPr/>
        </p:nvSpPr>
        <p:spPr>
          <a:xfrm>
            <a:off x="0" y="6705600"/>
            <a:ext cx="873456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023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Mauvaise configuration de sécurité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Vulnérabilité liée :</a:t>
            </a:r>
          </a:p>
          <a:p>
            <a:pPr lvl="1"/>
            <a:r>
              <a:rPr lang="fr-CH"/>
              <a:t>à l’absence de </a:t>
            </a:r>
            <a:r>
              <a:rPr lang="fr-CH" err="1"/>
              <a:t>hardening</a:t>
            </a:r>
            <a:r>
              <a:rPr lang="fr-CH"/>
              <a:t>, fonctionnalités inutiles ou inactives</a:t>
            </a:r>
          </a:p>
          <a:p>
            <a:pPr lvl="1"/>
            <a:r>
              <a:rPr lang="fr-CH"/>
              <a:t>Comptes et mots de passe par défaut</a:t>
            </a:r>
          </a:p>
          <a:p>
            <a:pPr lvl="1"/>
            <a:r>
              <a:rPr lang="fr-CH"/>
              <a:t>Erreurs de stack toujours affichées en production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54A59324-518D-83A2-37BA-EA236DC39AA3}"/>
              </a:ext>
            </a:extLst>
          </p:cNvPr>
          <p:cNvSpPr/>
          <p:nvPr/>
        </p:nvSpPr>
        <p:spPr>
          <a:xfrm>
            <a:off x="0" y="6705600"/>
            <a:ext cx="891653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5131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6. </a:t>
            </a:r>
            <a:r>
              <a:rPr lang="fr-CH" err="1">
                <a:solidFill>
                  <a:srgbClr val="004595"/>
                </a:solidFill>
              </a:rPr>
              <a:t>Vulnerable</a:t>
            </a:r>
            <a:r>
              <a:rPr lang="fr-CH">
                <a:solidFill>
                  <a:srgbClr val="004595"/>
                </a:solidFill>
              </a:rPr>
              <a:t> and </a:t>
            </a:r>
            <a:r>
              <a:rPr lang="fr-CH" err="1">
                <a:solidFill>
                  <a:srgbClr val="004595"/>
                </a:solidFill>
              </a:rPr>
              <a:t>Outdated</a:t>
            </a:r>
            <a:r>
              <a:rPr lang="fr-CH">
                <a:solidFill>
                  <a:srgbClr val="004595"/>
                </a:solidFill>
              </a:rPr>
              <a:t> Components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EA994BD-E2D6-8666-1EE9-20C826AD4252}"/>
              </a:ext>
            </a:extLst>
          </p:cNvPr>
          <p:cNvSpPr/>
          <p:nvPr/>
        </p:nvSpPr>
        <p:spPr>
          <a:xfrm>
            <a:off x="0" y="6705600"/>
            <a:ext cx="9098507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07554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 </a:t>
            </a:r>
          </a:p>
          <a:p>
            <a:pPr lvl="1"/>
            <a:r>
              <a:rPr lang="fr-CH"/>
              <a:t>Votre application est vulnérable si vous ne connaissez pas toutes les versions de vos composants et si ils sont vulnérables ou dépassés</a:t>
            </a:r>
          </a:p>
          <a:p>
            <a:r>
              <a:rPr lang="fr-CH"/>
              <a:t>Webapp composée de nombreuses modules et librairies open-source ou d’une tierce partie</a:t>
            </a:r>
          </a:p>
          <a:p>
            <a:r>
              <a:rPr lang="fr-CH"/>
              <a:t>Comme ces modules sont exécutés dans votre application, ils ont les mêmes accès que votre code. Donc un impact potentiellement très grand.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7E5A8DC-96B1-E41C-5CA7-54A5C8401975}"/>
              </a:ext>
            </a:extLst>
          </p:cNvPr>
          <p:cNvSpPr/>
          <p:nvPr/>
        </p:nvSpPr>
        <p:spPr>
          <a:xfrm>
            <a:off x="0" y="6705600"/>
            <a:ext cx="928047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9703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Mettre à jour des composants coûtent du temps</a:t>
            </a:r>
          </a:p>
          <a:p>
            <a:r>
              <a:rPr lang="fr-CH"/>
              <a:t>Dans les grandes entreprises, la mise à jour d’un composant doit être acceptée par plusieurs personnes / équipes / départements</a:t>
            </a:r>
          </a:p>
          <a:p>
            <a:endParaRPr lang="fr-CH"/>
          </a:p>
          <a:p>
            <a:r>
              <a:rPr lang="fr-CH"/>
              <a:t>Compromis de productivité</a:t>
            </a:r>
          </a:p>
          <a:p>
            <a:pPr lvl="1"/>
            <a:r>
              <a:rPr lang="fr-CH"/>
              <a:t>Le temps pris pour améliorer la sécurité est du temps qu’on ne pourra pas utiliser pour développer de nouveaux produits</a:t>
            </a:r>
          </a:p>
          <a:p>
            <a:pPr lvl="1"/>
            <a:r>
              <a:rPr lang="fr-CH"/>
              <a:t>Chaque entreprise doit faire un choix en gérant ses risques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55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7A63997-2AEC-BBDE-78E6-9EAF13CEDC73}"/>
              </a:ext>
            </a:extLst>
          </p:cNvPr>
          <p:cNvSpPr/>
          <p:nvPr/>
        </p:nvSpPr>
        <p:spPr>
          <a:xfrm>
            <a:off x="0" y="6705600"/>
            <a:ext cx="946244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5796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Composants vulnérables et obsolètes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</a:t>
            </a:r>
          </a:p>
          <a:p>
            <a:pPr lvl="1"/>
            <a:r>
              <a:rPr lang="fr-CH"/>
              <a:t>Connaître l’état de vos applications, modules externes, librairies</a:t>
            </a:r>
          </a:p>
          <a:p>
            <a:pPr lvl="1"/>
            <a:r>
              <a:rPr lang="fr-CH"/>
              <a:t>Connaître leur versions, vulnérable ou pas</a:t>
            </a:r>
          </a:p>
          <a:p>
            <a:pPr lvl="1"/>
            <a:r>
              <a:rPr lang="fr-CH"/>
              <a:t>Tester pro activement votre application</a:t>
            </a:r>
          </a:p>
          <a:p>
            <a:pPr lvl="1"/>
            <a:r>
              <a:rPr lang="fr-CH"/>
              <a:t>Mettre à jour continuellement vos applications et implémenter les patchs si nécessaire</a:t>
            </a:r>
          </a:p>
          <a:p>
            <a:pPr lvl="1"/>
            <a:endParaRPr lang="fr-CH"/>
          </a:p>
          <a:p>
            <a:r>
              <a:rPr lang="fr-CH"/>
              <a:t>C’est un problème d’organisation/personnes/process plus qu’un problème technique!</a:t>
            </a:r>
          </a:p>
          <a:p>
            <a:pPr marL="0" indent="0">
              <a:buNone/>
            </a:pPr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EF4726A-46F3-B5E3-6111-C0A2AB32A709}"/>
              </a:ext>
            </a:extLst>
          </p:cNvPr>
          <p:cNvSpPr/>
          <p:nvPr/>
        </p:nvSpPr>
        <p:spPr>
          <a:xfrm>
            <a:off x="0" y="6705600"/>
            <a:ext cx="964441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85757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7. Identification and </a:t>
            </a:r>
            <a:r>
              <a:rPr lang="fr-CH" err="1">
                <a:solidFill>
                  <a:srgbClr val="004595"/>
                </a:solidFill>
              </a:rPr>
              <a:t>Authentication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8C828E3A-273B-A5A7-3C05-A7B19860C657}"/>
              </a:ext>
            </a:extLst>
          </p:cNvPr>
          <p:cNvSpPr/>
          <p:nvPr/>
        </p:nvSpPr>
        <p:spPr>
          <a:xfrm>
            <a:off x="0" y="6705600"/>
            <a:ext cx="982638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5866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</a:t>
            </a:r>
          </a:p>
          <a:p>
            <a:pPr lvl="1"/>
            <a:r>
              <a:rPr lang="fr-CH"/>
              <a:t>Confirmer l’identité, ses autorisations et la gestion de sa session est un processus critique pour se protéger des attaques liées à ce domaine.</a:t>
            </a:r>
          </a:p>
          <a:p>
            <a:r>
              <a:rPr lang="fr-CH"/>
              <a:t>Une webapp </a:t>
            </a:r>
            <a:r>
              <a:rPr lang="fr-CH" b="1" u="sng"/>
              <a:t>doit</a:t>
            </a:r>
            <a:r>
              <a:rPr lang="fr-CH"/>
              <a:t> confirmer qui vous êtes et qui vous prétendez être</a:t>
            </a:r>
          </a:p>
          <a:p>
            <a:r>
              <a:rPr lang="fr-CH"/>
              <a:t>Problèmes</a:t>
            </a:r>
          </a:p>
          <a:p>
            <a:pPr lvl="1"/>
            <a:r>
              <a:rPr lang="fr-CH"/>
              <a:t>Une webapp demande une identification mais ne vérifie pas que l’identité est correcte</a:t>
            </a:r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1038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H"/>
              <a:t>Problème 1</a:t>
            </a:r>
          </a:p>
          <a:p>
            <a:pPr lvl="1"/>
            <a:r>
              <a:rPr lang="fr-CH"/>
              <a:t>Une webapp demande une identification mais ne vérifie pas que l’identité est correcte</a:t>
            </a:r>
          </a:p>
          <a:p>
            <a:pPr lvl="1"/>
            <a:r>
              <a:rPr lang="fr-CH"/>
              <a:t>Analogie de la personne qui prétend être pilote</a:t>
            </a:r>
          </a:p>
          <a:p>
            <a:pPr lvl="1"/>
            <a:r>
              <a:rPr lang="fr-CH"/>
              <a:t>Exemple du code SMS renvoyé mais qui n’est pas contrôlé par l’application</a:t>
            </a:r>
          </a:p>
          <a:p>
            <a:endParaRPr lang="fr-CH"/>
          </a:p>
          <a:p>
            <a:r>
              <a:rPr lang="fr-CH"/>
              <a:t>Problème 2</a:t>
            </a:r>
          </a:p>
          <a:p>
            <a:pPr lvl="1"/>
            <a:r>
              <a:rPr lang="fr-CH"/>
              <a:t>Une webapp communique avec un serveur et demande un certificat, mais ne vérifie pas que le certificat vient bien du serveur</a:t>
            </a:r>
          </a:p>
          <a:p>
            <a:pPr lvl="1"/>
            <a:r>
              <a:rPr lang="fr-CH"/>
              <a:t>On peut vous envoyer vers un autre site web frauduleux (XSS)</a:t>
            </a:r>
          </a:p>
          <a:p>
            <a:pPr lvl="1"/>
            <a:endParaRPr lang="fr-CH"/>
          </a:p>
          <a:p>
            <a:r>
              <a:rPr lang="fr-CH"/>
              <a:t>Problème 3</a:t>
            </a:r>
          </a:p>
          <a:p>
            <a:pPr lvl="1"/>
            <a:r>
              <a:rPr lang="fr-CH"/>
              <a:t>Une webapp ouvre une nouvelle session mais ne ferme pas correctement la précédente</a:t>
            </a:r>
          </a:p>
          <a:p>
            <a:pPr lvl="1"/>
            <a:r>
              <a:rPr lang="fr-CH"/>
              <a:t>Analogie de la pompe à essence</a:t>
            </a:r>
          </a:p>
          <a:p>
            <a:pPr lvl="1"/>
            <a:r>
              <a:rPr lang="fr-CH"/>
              <a:t>Log in sur un ordinateur public et vous oubliez de vous déconnecter</a:t>
            </a:r>
          </a:p>
          <a:p>
            <a:pPr lvl="1"/>
            <a:endParaRPr lang="fr-CH"/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59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638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Expliquez avec ses propres mots le principe de chacun de ces risques</a:t>
            </a:r>
          </a:p>
          <a:p>
            <a:r>
              <a:rPr lang="fr-CH" dirty="0">
                <a:effectLst/>
                <a:highlight>
                  <a:srgbClr val="FFFF00"/>
                </a:highlight>
                <a:latin typeface="Century Gothic" panose="020B0502020202020204" pitchFamily="34" charset="0"/>
              </a:rPr>
              <a:t>Expliquer avec ses propres mots les contre-mesures à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A0603B42-F47A-EC33-1A4F-CFB57A176C17}"/>
              </a:ext>
            </a:extLst>
          </p:cNvPr>
          <p:cNvSpPr/>
          <p:nvPr/>
        </p:nvSpPr>
        <p:spPr>
          <a:xfrm>
            <a:off x="0" y="6705600"/>
            <a:ext cx="72788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2745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d’identification ou d’authentification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pPr lvl="1"/>
            <a:r>
              <a:rPr lang="fr-CH"/>
              <a:t>Une webapp doit identifier et authentifier proprement les utilisateurs</a:t>
            </a:r>
          </a:p>
          <a:p>
            <a:pPr lvl="1"/>
            <a:r>
              <a:rPr lang="fr-CH"/>
              <a:t>Semble simple mais peut être très compliqué</a:t>
            </a:r>
          </a:p>
          <a:p>
            <a:endParaRPr lang="fr-CH"/>
          </a:p>
          <a:p>
            <a:r>
              <a:rPr lang="fr-CH"/>
              <a:t>Exemples complexes</a:t>
            </a:r>
          </a:p>
          <a:p>
            <a:pPr lvl="1"/>
            <a:r>
              <a:rPr lang="fr-CH"/>
              <a:t>Gestion des SSO</a:t>
            </a:r>
          </a:p>
          <a:p>
            <a:pPr lvl="2"/>
            <a:r>
              <a:rPr lang="fr-CH"/>
              <a:t>Compte Office / </a:t>
            </a:r>
            <a:r>
              <a:rPr lang="fr-CH" err="1"/>
              <a:t>Eduvaud</a:t>
            </a:r>
            <a:r>
              <a:rPr lang="fr-CH"/>
              <a:t> ?</a:t>
            </a:r>
          </a:p>
          <a:p>
            <a:pPr lvl="2"/>
            <a:r>
              <a:rPr lang="fr-CH"/>
              <a:t>Compte Gmail</a:t>
            </a:r>
          </a:p>
          <a:p>
            <a:pPr lvl="1"/>
            <a:endParaRPr lang="fr-CH"/>
          </a:p>
          <a:p>
            <a:pPr lvl="1"/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60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E1AE0DF5-5E82-62E7-B6B3-4C57DB6BAF04}"/>
              </a:ext>
            </a:extLst>
          </p:cNvPr>
          <p:cNvSpPr/>
          <p:nvPr/>
        </p:nvSpPr>
        <p:spPr>
          <a:xfrm>
            <a:off x="0" y="6705600"/>
            <a:ext cx="1000835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09488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8. </a:t>
            </a:r>
            <a:r>
              <a:rPr lang="en-US">
                <a:solidFill>
                  <a:srgbClr val="004595"/>
                </a:solidFill>
              </a:rPr>
              <a:t>Software and Data Integrity 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5717AB6-3FFD-F1BC-B627-06F72AAB1E49}"/>
              </a:ext>
            </a:extLst>
          </p:cNvPr>
          <p:cNvSpPr/>
          <p:nvPr/>
        </p:nvSpPr>
        <p:spPr>
          <a:xfrm>
            <a:off x="0" y="6705600"/>
            <a:ext cx="1019032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7991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OWASP,</a:t>
            </a:r>
          </a:p>
          <a:p>
            <a:pPr lvl="1"/>
            <a:r>
              <a:rPr lang="fr-CH"/>
              <a:t>CI/CD non sécurisé : automatisation des processus sans processus de vérification suffisant</a:t>
            </a:r>
          </a:p>
          <a:p>
            <a:pPr lvl="1"/>
            <a:r>
              <a:rPr lang="fr-CH"/>
              <a:t>Mise à jour/téléchargement de composant automatique</a:t>
            </a:r>
          </a:p>
          <a:p>
            <a:pPr lvl="1"/>
            <a:endParaRPr lang="fr-CH"/>
          </a:p>
          <a:p>
            <a:r>
              <a:rPr lang="fr-CH"/>
              <a:t>Lié au 6</a:t>
            </a:r>
            <a:r>
              <a:rPr lang="fr-CH" baseline="30000"/>
              <a:t>e</a:t>
            </a:r>
            <a:r>
              <a:rPr lang="fr-CH"/>
              <a:t> point! Mais différencié pour souligner et mettre en avant les risques liés aux cycles rapides de développement 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5606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Analogie de la fabrication de chocolat</a:t>
            </a:r>
          </a:p>
          <a:p>
            <a:pPr lvl="1"/>
            <a:r>
              <a:rPr lang="fr-CH"/>
              <a:t>Si les ingrédients sont bons, le chocolat est bon</a:t>
            </a:r>
          </a:p>
          <a:p>
            <a:pPr lvl="1"/>
            <a:r>
              <a:rPr lang="fr-CH"/>
              <a:t>Mais si les ingrédients sont mauvais?</a:t>
            </a:r>
          </a:p>
          <a:p>
            <a:pPr lvl="1"/>
            <a:endParaRPr lang="fr-CH"/>
          </a:p>
          <a:p>
            <a:r>
              <a:rPr lang="fr-CH"/>
              <a:t>Dans une webapp, quels sont les ingrédients?</a:t>
            </a:r>
          </a:p>
          <a:p>
            <a:endParaRPr lang="fr-CH"/>
          </a:p>
          <a:p>
            <a:r>
              <a:rPr lang="fr-CH"/>
              <a:t>Autre problème</a:t>
            </a:r>
          </a:p>
          <a:p>
            <a:pPr lvl="1"/>
            <a:r>
              <a:rPr lang="fr-CH"/>
              <a:t>Si une mise à jour d’un logiciel externe est buggée?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63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376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Défaillance des logiciels et de l’intégrité de leurs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H"/>
          </a:p>
          <a:p>
            <a:r>
              <a:rPr lang="fr-CH"/>
              <a:t>Solutions</a:t>
            </a:r>
          </a:p>
          <a:p>
            <a:pPr lvl="1"/>
            <a:r>
              <a:rPr lang="fr-CH"/>
              <a:t>Être conscient des risques liés aux processus automatisés dans le cycle de développement des applications</a:t>
            </a:r>
          </a:p>
          <a:p>
            <a:pPr lvl="1"/>
            <a:r>
              <a:rPr lang="fr-CH"/>
              <a:t>S’assurer que ces processus sont vérifiés et contrôlés régulièrement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1BC3EFC4-90C2-2DFD-8228-4802197D3EB4}"/>
              </a:ext>
            </a:extLst>
          </p:cNvPr>
          <p:cNvSpPr/>
          <p:nvPr/>
        </p:nvSpPr>
        <p:spPr>
          <a:xfrm>
            <a:off x="0" y="6705600"/>
            <a:ext cx="1037229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118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9. </a:t>
            </a:r>
            <a:r>
              <a:rPr lang="en-US">
                <a:solidFill>
                  <a:srgbClr val="004595"/>
                </a:solidFill>
              </a:rPr>
              <a:t>Security Logging and Monitoring Failures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5EF9402A-42F9-D95D-1D0B-168F32E6CCDF}"/>
              </a:ext>
            </a:extLst>
          </p:cNvPr>
          <p:cNvSpPr/>
          <p:nvPr/>
        </p:nvSpPr>
        <p:spPr>
          <a:xfrm>
            <a:off x="0" y="6705600"/>
            <a:ext cx="1055426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1358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Selon OWASP,</a:t>
            </a:r>
          </a:p>
          <a:p>
            <a:pPr lvl="1"/>
            <a:r>
              <a:rPr lang="fr-CH"/>
              <a:t>Sans journalisation/</a:t>
            </a:r>
            <a:r>
              <a:rPr lang="fr-CH" err="1"/>
              <a:t>logging</a:t>
            </a:r>
            <a:r>
              <a:rPr lang="fr-CH"/>
              <a:t> et surveillance/monitoring, les failles ne peuvent pas être détectées</a:t>
            </a:r>
          </a:p>
          <a:p>
            <a:r>
              <a:rPr lang="fr-CH"/>
              <a:t>Les problèmes de sécurité sont inévitables</a:t>
            </a:r>
          </a:p>
          <a:p>
            <a:endParaRPr lang="fr-CH"/>
          </a:p>
          <a:p>
            <a:r>
              <a:rPr lang="fr-CH"/>
              <a:t>Mais : </a:t>
            </a:r>
          </a:p>
          <a:p>
            <a:pPr lvl="1"/>
            <a:r>
              <a:rPr lang="fr-CH"/>
              <a:t>Hacker un système prend du temps, ce n’est pas Matrix ou Mr Robot!</a:t>
            </a:r>
          </a:p>
          <a:p>
            <a:pPr lvl="1"/>
            <a:r>
              <a:rPr lang="fr-CH"/>
              <a:t>Il faut un certain nombre d’étapes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055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CH"/>
          </a:p>
          <a:p>
            <a:endParaRPr lang="fr-CH"/>
          </a:p>
          <a:p>
            <a:r>
              <a:rPr lang="fr-CH"/>
              <a:t>Analogie du cambrioleur</a:t>
            </a:r>
          </a:p>
          <a:p>
            <a:endParaRPr lang="fr-CH"/>
          </a:p>
          <a:p>
            <a:r>
              <a:rPr lang="fr-CH"/>
              <a:t>Qu’est-ce qui aurait pu empêcher le cambriolage de continuer?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67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93242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r-CH"/>
          </a:p>
          <a:p>
            <a:endParaRPr lang="fr-CH"/>
          </a:p>
          <a:p>
            <a:r>
              <a:rPr lang="fr-CH"/>
              <a:t>Journaliser et surveiller nous permet de stopper l’attaque</a:t>
            </a:r>
          </a:p>
          <a:p>
            <a:endParaRPr lang="fr-CH"/>
          </a:p>
          <a:p>
            <a:r>
              <a:rPr lang="fr-CH"/>
              <a:t>UK National Cyber Security Center</a:t>
            </a:r>
          </a:p>
          <a:p>
            <a:pPr lvl="1"/>
            <a:r>
              <a:rPr lang="fr-CH"/>
              <a:t>https://www.ncsc.gov.uk/guidance/introduction-logging-security-purposes	</a:t>
            </a:r>
          </a:p>
          <a:p>
            <a:r>
              <a:rPr lang="fr-CH"/>
              <a:t>Exemples</a:t>
            </a:r>
          </a:p>
          <a:p>
            <a:pPr lvl="1"/>
            <a:r>
              <a:rPr lang="fr-CH"/>
              <a:t>Qui a consulté ou téléchargé un fichier spécifique ?</a:t>
            </a:r>
          </a:p>
          <a:p>
            <a:pPr lvl="1"/>
            <a:r>
              <a:rPr lang="fr-CH"/>
              <a:t>Y a-t-il eu des tentatives d’authentification incorrectes ?</a:t>
            </a:r>
          </a:p>
          <a:p>
            <a:pPr lvl="1"/>
            <a:r>
              <a:rPr lang="fr-CH"/>
              <a:t>Qui s’est connecté récemment ?</a:t>
            </a:r>
          </a:p>
          <a:p>
            <a:pPr lvl="1"/>
            <a:r>
              <a:rPr lang="fr-CH"/>
              <a:t>Des événements d’authentification se sont-ils produits à des moments inattendus ou à partir d’emplacements inattendus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51909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Echec des logs de sécurité et de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pPr lvl="1"/>
            <a:r>
              <a:rPr lang="fr-CH"/>
              <a:t>Log, surveillance et alertes</a:t>
            </a:r>
          </a:p>
          <a:p>
            <a:pPr lvl="2"/>
            <a:r>
              <a:rPr lang="fr-CH"/>
              <a:t>Permettent aux équipes chargées de la surveillance de détecter une attaque ou une brèche</a:t>
            </a:r>
          </a:p>
          <a:p>
            <a:pPr lvl="2"/>
            <a:r>
              <a:rPr lang="fr-CH"/>
              <a:t>Permettent aux équipes de stopper l’attaque avant de faire plus de dommage</a:t>
            </a:r>
          </a:p>
          <a:p>
            <a:pPr lvl="2"/>
            <a:endParaRPr lang="fr-CH"/>
          </a:p>
          <a:p>
            <a:pPr lvl="1"/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69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2E698BF-58C1-40B5-F726-8538FAD1BBFB}"/>
              </a:ext>
            </a:extLst>
          </p:cNvPr>
          <p:cNvSpPr/>
          <p:nvPr/>
        </p:nvSpPr>
        <p:spPr>
          <a:xfrm>
            <a:off x="0" y="6705600"/>
            <a:ext cx="10736238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987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Les 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 la fin de la séquence, vous serez capables de :</a:t>
            </a: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Citer les 10 risques de sécurité les plus répandus dans l’ordre de risque (top 10)</a:t>
            </a: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Expliquer avec vos propres mots le principe de chacun de ces risques</a:t>
            </a:r>
          </a:p>
          <a:p>
            <a:r>
              <a:rPr lang="fr-CH" dirty="0">
                <a:effectLst/>
                <a:latin typeface="Century Gothic" panose="020B0502020202020204" pitchFamily="34" charset="0"/>
              </a:rPr>
              <a:t>Expliquer ses vos propres mots les contre-mesures à ces risques</a:t>
            </a:r>
          </a:p>
          <a:p>
            <a:endParaRPr lang="fr-CH" dirty="0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>
              <a:effectLst/>
              <a:latin typeface="Century Gothic" panose="020B0502020202020204" pitchFamily="34" charset="0"/>
            </a:endParaRP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PB">
            <a:extLst>
              <a:ext uri="{FF2B5EF4-FFF2-40B4-BE49-F238E27FC236}">
                <a16:creationId xmlns:a16="http://schemas.microsoft.com/office/drawing/2014/main" id="{C0613BE4-6D79-F4CF-9259-D0D040667A24}"/>
              </a:ext>
            </a:extLst>
          </p:cNvPr>
          <p:cNvSpPr/>
          <p:nvPr/>
        </p:nvSpPr>
        <p:spPr>
          <a:xfrm>
            <a:off x="0" y="6705600"/>
            <a:ext cx="90985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8900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10. Server-</a:t>
            </a:r>
            <a:r>
              <a:rPr lang="fr-CH" err="1">
                <a:solidFill>
                  <a:srgbClr val="004595"/>
                </a:solidFill>
              </a:rPr>
              <a:t>Side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Request</a:t>
            </a:r>
            <a:r>
              <a:rPr lang="fr-CH">
                <a:solidFill>
                  <a:srgbClr val="004595"/>
                </a:solidFill>
              </a:rPr>
              <a:t> </a:t>
            </a:r>
            <a:r>
              <a:rPr lang="fr-CH" err="1">
                <a:solidFill>
                  <a:srgbClr val="004595"/>
                </a:solidFill>
              </a:rPr>
              <a:t>Forgery</a:t>
            </a:r>
            <a:r>
              <a:rPr lang="fr-CH">
                <a:solidFill>
                  <a:srgbClr val="004595"/>
                </a:solidFill>
              </a:rPr>
              <a:t> (SSRF)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68D2F3A2-F0F2-E18F-25A5-F60C5E6ED8AE}"/>
              </a:ext>
            </a:extLst>
          </p:cNvPr>
          <p:cNvSpPr/>
          <p:nvPr/>
        </p:nvSpPr>
        <p:spPr>
          <a:xfrm>
            <a:off x="0" y="6705600"/>
            <a:ext cx="1091820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9881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Falsification des requêtes serveur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SSRF permet à l’attaquant de contraindre l’application d’envoyer une requête à une destination inattendue.</a:t>
            </a:r>
          </a:p>
          <a:p>
            <a:endParaRPr lang="fr-CH"/>
          </a:p>
          <a:p>
            <a:r>
              <a:rPr lang="fr-CH"/>
              <a:t>Cela permet à l’attaquant de se faire passer pour le serveur victime et atteindre des API internes, des bases de données.</a:t>
            </a:r>
          </a:p>
          <a:p>
            <a:endParaRPr lang="fr-CH"/>
          </a:p>
          <a:p>
            <a:r>
              <a:rPr lang="fr-CH"/>
              <a:t>SSRF se produit lorsqu’un serveur veut atteindre des ressources externes, une image par exemple.</a:t>
            </a:r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71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7C6C15-B971-7383-E74E-21D0890E2420}"/>
              </a:ext>
            </a:extLst>
          </p:cNvPr>
          <p:cNvSpPr/>
          <p:nvPr/>
        </p:nvSpPr>
        <p:spPr>
          <a:xfrm>
            <a:off x="0" y="6705600"/>
            <a:ext cx="1110017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1957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Falsification des requêtes serveur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Solutions</a:t>
            </a:r>
          </a:p>
          <a:p>
            <a:endParaRPr lang="fr-CH"/>
          </a:p>
          <a:p>
            <a:r>
              <a:rPr lang="fr-CH" err="1"/>
              <a:t>Only-allowed</a:t>
            </a:r>
            <a:r>
              <a:rPr lang="fr-CH"/>
              <a:t> ou not-</a:t>
            </a:r>
            <a:r>
              <a:rPr lang="fr-CH" err="1"/>
              <a:t>Allowed</a:t>
            </a:r>
            <a:r>
              <a:rPr lang="fr-CH"/>
              <a:t> liste doit être appliquée</a:t>
            </a:r>
          </a:p>
          <a:p>
            <a:r>
              <a:rPr lang="fr-CH" err="1"/>
              <a:t>Webapps</a:t>
            </a:r>
            <a:r>
              <a:rPr lang="fr-CH"/>
              <a:t> sont vulnérables aux attaques SSRF</a:t>
            </a:r>
          </a:p>
          <a:p>
            <a:endParaRPr lang="fr-CH"/>
          </a:p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72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D7C6C15-B971-7383-E74E-21D0890E2420}"/>
              </a:ext>
            </a:extLst>
          </p:cNvPr>
          <p:cNvSpPr/>
          <p:nvPr/>
        </p:nvSpPr>
        <p:spPr>
          <a:xfrm>
            <a:off x="0" y="6705600"/>
            <a:ext cx="1110017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623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2 : reconnaissances et contre-mesures  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433E149-5FBE-F20A-3D60-12729C78D15F}"/>
              </a:ext>
            </a:extLst>
          </p:cNvPr>
          <p:cNvSpPr/>
          <p:nvPr/>
        </p:nvSpPr>
        <p:spPr>
          <a:xfrm>
            <a:off x="0" y="6705600"/>
            <a:ext cx="1128214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9566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Reconnaissance et contre-mesures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H" dirty="0"/>
              <a:t>Travail en groupe de deux sur un risque donné du top 10.</a:t>
            </a:r>
          </a:p>
          <a:p>
            <a:r>
              <a:rPr lang="fr-CH" dirty="0"/>
              <a:t>A partir du site </a:t>
            </a:r>
            <a:r>
              <a:rPr lang="fr-CH" dirty="0">
                <a:hlinkClick r:id="rId3"/>
              </a:rPr>
              <a:t>https://owasp.org/Top10/fr/</a:t>
            </a:r>
            <a:endParaRPr lang="fr-CH" dirty="0"/>
          </a:p>
          <a:p>
            <a:r>
              <a:rPr lang="fr-CH" dirty="0"/>
              <a:t>Prenez une CWE (</a:t>
            </a:r>
            <a:r>
              <a:rPr lang="fr-CH" dirty="0" err="1"/>
              <a:t>common</a:t>
            </a:r>
            <a:r>
              <a:rPr lang="fr-CH" dirty="0"/>
              <a:t> </a:t>
            </a:r>
            <a:r>
              <a:rPr lang="fr-CH" dirty="0" err="1"/>
              <a:t>weakness</a:t>
            </a:r>
            <a:r>
              <a:rPr lang="fr-CH" dirty="0"/>
              <a:t> </a:t>
            </a:r>
            <a:r>
              <a:rPr lang="fr-CH" dirty="0" err="1"/>
              <a:t>enumeration</a:t>
            </a:r>
            <a:r>
              <a:rPr lang="fr-CH" dirty="0"/>
              <a:t>) liée à votre risque et compléter la présentation.</a:t>
            </a:r>
          </a:p>
          <a:p>
            <a:endParaRPr lang="fr-CH" dirty="0"/>
          </a:p>
          <a:p>
            <a:r>
              <a:rPr lang="fr-CH" dirty="0"/>
              <a:t>A produire :</a:t>
            </a:r>
          </a:p>
          <a:p>
            <a:pPr lvl="1"/>
            <a:r>
              <a:rPr lang="fr-CH" dirty="0"/>
              <a:t>Un document synthétique basé sur le modèle «E-183-ALL-RisqueN.pptx»</a:t>
            </a:r>
          </a:p>
          <a:p>
            <a:pPr lvl="1"/>
            <a:r>
              <a:rPr lang="fr-CH" dirty="0"/>
              <a:t>Vous renommerez le document (</a:t>
            </a:r>
            <a:r>
              <a:rPr lang="fr-CH" dirty="0" err="1"/>
              <a:t>RisqueN</a:t>
            </a:r>
            <a:r>
              <a:rPr lang="fr-CH" dirty="0"/>
              <a:t> sera remplacé par le </a:t>
            </a:r>
            <a:r>
              <a:rPr lang="fr-CH" b="1" dirty="0"/>
              <a:t>nom du risque traité</a:t>
            </a:r>
            <a:r>
              <a:rPr lang="fr-CH" dirty="0"/>
              <a:t>)</a:t>
            </a:r>
          </a:p>
          <a:p>
            <a:pPr lvl="1"/>
            <a:r>
              <a:rPr lang="fr-CH" dirty="0"/>
              <a:t>Présentation à laisser dans Teams</a:t>
            </a:r>
          </a:p>
          <a:p>
            <a:pPr lvl="1"/>
            <a:endParaRPr lang="fr-CH" dirty="0"/>
          </a:p>
          <a:p>
            <a:r>
              <a:rPr lang="fr-CH" dirty="0"/>
              <a:t>Temps à disposition : 30 mn</a:t>
            </a:r>
          </a:p>
          <a:p>
            <a:r>
              <a:rPr lang="fr-CH" dirty="0"/>
              <a:t>Rendu : présentation à la classe (5-7 mn max / risque)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74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035A7EA8-F034-FF7D-91EF-7787F2E19434}"/>
              </a:ext>
            </a:extLst>
          </p:cNvPr>
          <p:cNvSpPr/>
          <p:nvPr/>
        </p:nvSpPr>
        <p:spPr>
          <a:xfrm>
            <a:off x="0" y="6705600"/>
            <a:ext cx="1146412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9176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Activité 3 : Attaques informatiques récentes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4333C1F3-FD8A-3F32-AC67-148CAB28B48F}"/>
              </a:ext>
            </a:extLst>
          </p:cNvPr>
          <p:cNvSpPr/>
          <p:nvPr/>
        </p:nvSpPr>
        <p:spPr>
          <a:xfrm>
            <a:off x="0" y="6705600"/>
            <a:ext cx="1164609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400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/>
              <a:t>Attaques informatiques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Travail individuel</a:t>
            </a:r>
          </a:p>
          <a:p>
            <a:r>
              <a:rPr lang="fr-CH"/>
              <a:t>Trouvez une attaque informatique récente et </a:t>
            </a:r>
            <a:r>
              <a:rPr lang="fr-CH" err="1"/>
              <a:t>notez-la</a:t>
            </a:r>
            <a:r>
              <a:rPr lang="fr-CH"/>
              <a:t> sur un post-it</a:t>
            </a:r>
          </a:p>
          <a:p>
            <a:r>
              <a:rPr lang="fr-CH"/>
              <a:t>Situez cette attaque dans le risque OWASP</a:t>
            </a:r>
          </a:p>
          <a:p>
            <a:r>
              <a:rPr lang="fr-CH"/>
              <a:t>Donnez la cause et quelques conséquences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76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4529FDCF-5710-A864-41EE-D205C928077B}"/>
              </a:ext>
            </a:extLst>
          </p:cNvPr>
          <p:cNvSpPr/>
          <p:nvPr/>
        </p:nvSpPr>
        <p:spPr>
          <a:xfrm>
            <a:off x="0" y="6705600"/>
            <a:ext cx="11828059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8162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A417-48A2-4EC1-BB6A-E88DDE96D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>
                <a:solidFill>
                  <a:srgbClr val="004595"/>
                </a:solidFill>
              </a:rPr>
              <a:t>Conclusion</a:t>
            </a:r>
            <a:endParaRPr lang="fr-CH" b="1">
              <a:solidFill>
                <a:srgbClr val="0045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01AA-B74D-4416-BEFC-D9228B665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endParaRPr lang="fr-CH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F8056EA6-4727-00D0-2A94-D655FD058B18}"/>
              </a:ext>
            </a:extLst>
          </p:cNvPr>
          <p:cNvSpPr/>
          <p:nvPr/>
        </p:nvSpPr>
        <p:spPr>
          <a:xfrm>
            <a:off x="0" y="6705600"/>
            <a:ext cx="1201003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4999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Mot de la fin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Reprenons vos post-it (activité 1)</a:t>
            </a:r>
          </a:p>
          <a:p>
            <a:r>
              <a:rPr lang="fr-CH"/>
              <a:t>Placez-les dans les catégories du top 10 OWASP</a:t>
            </a:r>
          </a:p>
          <a:p>
            <a:endParaRPr lang="fr-CH"/>
          </a:p>
          <a:p>
            <a:r>
              <a:rPr lang="fr-CH"/>
              <a:t>Qu’avez-vous appris ?</a:t>
            </a:r>
          </a:p>
          <a:p>
            <a:r>
              <a:rPr lang="fr-CH"/>
              <a:t>Quel sentiment avez-vous maintenant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78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D95872B9-C29C-04B2-1225-A0F16206C6F5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306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DA6F-8E02-FE92-06B2-FCE42EDD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/>
              <a:t>Un moyen d’éviter les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8913-80D5-66C0-DE37-D654360A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>
              <a:effectLst/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>
              <a:effectLst/>
              <a:latin typeface="Century Gothic" panose="020B0502020202020204" pitchFamily="34" charset="0"/>
            </a:endParaRP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2C6C7-2C4A-2F24-2DFB-2FC94040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8</a:t>
            </a:fld>
            <a:endParaRPr lang="fr-CH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824F2F-6580-0D9B-3548-1038F1ED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B0-E0A0-48F5-997C-8DB230C5AA13}" type="datetime1">
              <a:rPr lang="fr-CH" smtClean="0"/>
              <a:t>03.11.2025</a:t>
            </a:fld>
            <a:endParaRPr lang="fr-CH"/>
          </a:p>
        </p:txBody>
      </p:sp>
      <p:pic>
        <p:nvPicPr>
          <p:cNvPr id="8" name="Picture 7" descr="A black car parked in a parking lot&#10;&#10;Description automatically generated">
            <a:extLst>
              <a:ext uri="{FF2B5EF4-FFF2-40B4-BE49-F238E27FC236}">
                <a16:creationId xmlns:a16="http://schemas.microsoft.com/office/drawing/2014/main" id="{59C598AA-765D-689A-CC40-74FE726FB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73" y="1520746"/>
            <a:ext cx="6208290" cy="4656217"/>
          </a:xfrm>
          <a:prstGeom prst="rect">
            <a:avLst/>
          </a:prstGeom>
        </p:spPr>
      </p:pic>
      <p:sp>
        <p:nvSpPr>
          <p:cNvPr id="5" name="PB">
            <a:extLst>
              <a:ext uri="{FF2B5EF4-FFF2-40B4-BE49-F238E27FC236}">
                <a16:creationId xmlns:a16="http://schemas.microsoft.com/office/drawing/2014/main" id="{74F19957-4244-BBD1-20C5-7990EB18F41A}"/>
              </a:ext>
            </a:extLst>
          </p:cNvPr>
          <p:cNvSpPr/>
          <p:nvPr/>
        </p:nvSpPr>
        <p:spPr>
          <a:xfrm>
            <a:off x="0" y="6705600"/>
            <a:ext cx="109182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59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1AC1-7757-84E9-A4B6-A3DAC987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Activité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22A4-A7C2-811E-10FB-FA0F6AF6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Sans moyen d’aide extérieure</a:t>
            </a:r>
          </a:p>
          <a:p>
            <a:r>
              <a:rPr lang="fr-CH" dirty="0"/>
              <a:t>Par groupe de : 3</a:t>
            </a:r>
          </a:p>
          <a:p>
            <a:r>
              <a:rPr lang="fr-CH" dirty="0"/>
              <a:t>Réflexion :</a:t>
            </a:r>
          </a:p>
          <a:p>
            <a:pPr lvl="1"/>
            <a:r>
              <a:rPr lang="fr-CH" dirty="0"/>
              <a:t>Sur les différentes </a:t>
            </a:r>
            <a:r>
              <a:rPr lang="fr-CH" b="1" u="sng" dirty="0"/>
              <a:t>causes</a:t>
            </a:r>
            <a:r>
              <a:rPr lang="fr-CH" dirty="0"/>
              <a:t> de risques qui pourraient nuire à l’application de gestion des infractions (effet direct)</a:t>
            </a:r>
          </a:p>
          <a:p>
            <a:pPr lvl="1"/>
            <a:r>
              <a:rPr lang="fr-CH" dirty="0"/>
              <a:t>Sur les différents risques qui pourraient impacter l’entreprise et ses revenus (effet indirect)</a:t>
            </a:r>
          </a:p>
          <a:p>
            <a:r>
              <a:rPr lang="fr-CH" dirty="0"/>
              <a:t>Temps à disposition : 15 mn</a:t>
            </a:r>
          </a:p>
          <a:p>
            <a:r>
              <a:rPr lang="fr-CH" dirty="0"/>
              <a:t>Mettez les post-it sur le tableau blanc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F654B-867E-C048-8759-A2B9BAB8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EA277-4ABD-4FFC-841D-26DA6ECA2313}" type="datetime1">
              <a:rPr lang="fr-CH" smtClean="0"/>
              <a:t>03.11.2025</a:t>
            </a:fld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1B3E8-8DD8-C96E-262D-84E8D960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CE5-34C2-4E1A-BD32-3DE8831B36D6}" type="slidenum">
              <a:rPr lang="fr-CH" smtClean="0"/>
              <a:t>9</a:t>
            </a:fld>
            <a:endParaRPr lang="fr-CH"/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356A7301-2A35-94D2-EB45-43D7F56FF24E}"/>
              </a:ext>
            </a:extLst>
          </p:cNvPr>
          <p:cNvSpPr/>
          <p:nvPr/>
        </p:nvSpPr>
        <p:spPr>
          <a:xfrm>
            <a:off x="0" y="6705600"/>
            <a:ext cx="1273791" cy="152400"/>
          </a:xfrm>
          <a:prstGeom prst="rect">
            <a:avLst/>
          </a:prstGeom>
          <a:solidFill>
            <a:srgbClr val="FFA726"/>
          </a:solidFill>
          <a:ln>
            <a:solidFill>
              <a:srgbClr val="FFA7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407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-module-ALL-sujet.potm" id="{0E4AA291-A3BA-417D-9DDD-704EF9C4C7DF}" vid="{88192150-CEE7-4362-8C4B-420880CAD4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2CA962D3BC343BA4881942FCA9ABD" ma:contentTypeVersion="13" ma:contentTypeDescription="Crée un document." ma:contentTypeScope="" ma:versionID="69c7e1234aa399a5294368cedfc9727e">
  <xsd:schema xmlns:xsd="http://www.w3.org/2001/XMLSchema" xmlns:xs="http://www.w3.org/2001/XMLSchema" xmlns:p="http://schemas.microsoft.com/office/2006/metadata/properties" xmlns:ns2="eb2b4dc0-5538-4988-a426-1e3bf3687743" xmlns:ns3="26488081-7094-48e3-a435-bbb366c5709a" targetNamespace="http://schemas.microsoft.com/office/2006/metadata/properties" ma:root="true" ma:fieldsID="f55906f2b711226ab16b0d1a2f445893" ns2:_="" ns3:_="">
    <xsd:import namespace="eb2b4dc0-5538-4988-a426-1e3bf3687743"/>
    <xsd:import namespace="26488081-7094-48e3-a435-bbb366c57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b4dc0-5538-4988-a426-1e3bf3687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88081-7094-48e3-a435-bbb366c5709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1d2a550-8a6e-4716-a102-3562047d879a}" ma:internalName="TaxCatchAll" ma:showField="CatchAllData" ma:web="26488081-7094-48e3-a435-bbb366c570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b4dc0-5538-4988-a426-1e3bf3687743">
      <Terms xmlns="http://schemas.microsoft.com/office/infopath/2007/PartnerControls"/>
    </lcf76f155ced4ddcb4097134ff3c332f>
    <TaxCatchAll xmlns="26488081-7094-48e3-a435-bbb366c5709a" xsi:nil="true"/>
  </documentManagement>
</p:properties>
</file>

<file path=customXml/itemProps1.xml><?xml version="1.0" encoding="utf-8"?>
<ds:datastoreItem xmlns:ds="http://schemas.openxmlformats.org/officeDocument/2006/customXml" ds:itemID="{3E31C3D5-5B46-4E1A-855D-CCA00E784B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F171B6-9387-4C8F-94C4-EE7B60CA7A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2b4dc0-5538-4988-a426-1e3bf3687743"/>
    <ds:schemaRef ds:uri="26488081-7094-48e3-a435-bbb366c570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D8083C-3C1C-4888-AB7E-D3C6C1B1DE24}">
  <ds:schemaRefs>
    <ds:schemaRef ds:uri="99ffe1f3-7857-457f-add0-5bdef636f38d"/>
    <ds:schemaRef ds:uri="be0d3259-a7ce-4623-88ec-81594dfcbc1c"/>
    <ds:schemaRef ds:uri="bf2f2df3-a963-4452-b0e7-67dabc627c35"/>
    <ds:schemaRef ds:uri="f7d9f5a6-831d-4621-8c77-cbcaf993e4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eb2b4dc0-5538-4988-a426-1e3bf3687743"/>
    <ds:schemaRef ds:uri="26488081-7094-48e3-a435-bbb366c570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S-module-ALL-sujet</Template>
  <TotalTime>46</TotalTime>
  <Words>3815</Words>
  <Application>Microsoft Office PowerPoint</Application>
  <PresentationFormat>Grand écran</PresentationFormat>
  <Paragraphs>801</Paragraphs>
  <Slides>78</Slides>
  <Notes>65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7" baseType="lpstr">
      <vt:lpstr>Calibri</vt:lpstr>
      <vt:lpstr>Daytona Light</vt:lpstr>
      <vt:lpstr>Century Gothic</vt:lpstr>
      <vt:lpstr>roboto</vt:lpstr>
      <vt:lpstr>Wingdings</vt:lpstr>
      <vt:lpstr>Arial</vt:lpstr>
      <vt:lpstr>Helvetica</vt:lpstr>
      <vt:lpstr>Segoe UI</vt:lpstr>
      <vt:lpstr>Office Theme</vt:lpstr>
      <vt:lpstr>Présentation PowerPoint</vt:lpstr>
      <vt:lpstr>Présentation PowerPoint</vt:lpstr>
      <vt:lpstr>TOP 10 des risques de sécurité</vt:lpstr>
      <vt:lpstr>Les objectifs</vt:lpstr>
      <vt:lpstr>Les objectifs</vt:lpstr>
      <vt:lpstr>Les objectifs</vt:lpstr>
      <vt:lpstr>Les objectifs</vt:lpstr>
      <vt:lpstr>Un moyen d’éviter les radars</vt:lpstr>
      <vt:lpstr>Activité</vt:lpstr>
      <vt:lpstr>Importance de la sécurité</vt:lpstr>
      <vt:lpstr>OWASP</vt:lpstr>
      <vt:lpstr>OWASP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Le top 10</vt:lpstr>
      <vt:lpstr>Présentation PowerPoint</vt:lpstr>
      <vt:lpstr>Activité 1 : Définitions</vt:lpstr>
      <vt:lpstr>Le top 10</vt:lpstr>
      <vt:lpstr>1. Broken Access Control</vt:lpstr>
      <vt:lpstr>Contrôle d’accès défaillant</vt:lpstr>
      <vt:lpstr>Principe</vt:lpstr>
      <vt:lpstr>Principe</vt:lpstr>
      <vt:lpstr>Principe</vt:lpstr>
      <vt:lpstr>2. Cryptographic Failures</vt:lpstr>
      <vt:lpstr>Défaillances cryptographiques</vt:lpstr>
      <vt:lpstr>Défaillances cryptographiques</vt:lpstr>
      <vt:lpstr>Défaillances cryptographiques</vt:lpstr>
      <vt:lpstr>3. Injection</vt:lpstr>
      <vt:lpstr>Injection</vt:lpstr>
      <vt:lpstr>Injection</vt:lpstr>
      <vt:lpstr>Injection SQL</vt:lpstr>
      <vt:lpstr>Injection</vt:lpstr>
      <vt:lpstr>Injection</vt:lpstr>
      <vt:lpstr>Injection : se prémunir</vt:lpstr>
      <vt:lpstr>4. Insecure Design</vt:lpstr>
      <vt:lpstr>Conception non-sécurisée</vt:lpstr>
      <vt:lpstr>Conception non-sécurisée</vt:lpstr>
      <vt:lpstr>Conception non-sécurisée</vt:lpstr>
      <vt:lpstr>Conception non-sécurisée</vt:lpstr>
      <vt:lpstr>Conception non-sécurisée</vt:lpstr>
      <vt:lpstr>Conception non-sécurisée</vt:lpstr>
      <vt:lpstr>Conception non-sécurisée : se prémunir</vt:lpstr>
      <vt:lpstr>5. Security Misconfiguration</vt:lpstr>
      <vt:lpstr>Mauvaise configuration de sécurité</vt:lpstr>
      <vt:lpstr>6. Vulnerable and Outdated Components</vt:lpstr>
      <vt:lpstr>Composants vulnérables et obsolètes </vt:lpstr>
      <vt:lpstr>Composants vulnérables et obsolètes </vt:lpstr>
      <vt:lpstr>Composants vulnérables et obsolètes </vt:lpstr>
      <vt:lpstr>7. Identification and Authentication Failures</vt:lpstr>
      <vt:lpstr>Echec d’identification ou d’authentification</vt:lpstr>
      <vt:lpstr>Echec d’identification ou d’authentification</vt:lpstr>
      <vt:lpstr>Echec d’identification ou d’authentification</vt:lpstr>
      <vt:lpstr>8. Software and Data Integrity Failures</vt:lpstr>
      <vt:lpstr>Défaillance des logiciels et de l’intégrité de leurs données</vt:lpstr>
      <vt:lpstr>Défaillance des logiciels et de l’intégrité de leurs données</vt:lpstr>
      <vt:lpstr>Défaillance des logiciels et de l’intégrité de leurs données</vt:lpstr>
      <vt:lpstr>9. Security Logging and Monitoring Failures</vt:lpstr>
      <vt:lpstr>Echec des logs de sécurité et de surveillance</vt:lpstr>
      <vt:lpstr>Echec des logs de sécurité et de surveillance</vt:lpstr>
      <vt:lpstr>Echec des logs de sécurité et de surveillance</vt:lpstr>
      <vt:lpstr>Echec des logs de sécurité et de surveillance</vt:lpstr>
      <vt:lpstr>10. Server-Side Request Forgery (SSRF)</vt:lpstr>
      <vt:lpstr>Falsification des requêtes serveur</vt:lpstr>
      <vt:lpstr>Falsification des requêtes serveur</vt:lpstr>
      <vt:lpstr>Activité 2 : reconnaissances et contre-mesures  </vt:lpstr>
      <vt:lpstr>Reconnaissance et contre-mesures</vt:lpstr>
      <vt:lpstr>Activité 3 : Attaques informatiques récentes</vt:lpstr>
      <vt:lpstr>Attaques informatiques récentes</vt:lpstr>
      <vt:lpstr>Conclusion</vt:lpstr>
      <vt:lpstr>Mot de la 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S-306-GIT</dc:title>
  <dc:creator>Cédric Schaffter</dc:creator>
  <cp:lastModifiedBy>Jonathan Melly</cp:lastModifiedBy>
  <cp:revision>4</cp:revision>
  <dcterms:created xsi:type="dcterms:W3CDTF">2023-07-10T11:31:25Z</dcterms:created>
  <dcterms:modified xsi:type="dcterms:W3CDTF">2025-11-03T10:08:44Z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0x010100BD12CA962D3BC343BA4881942FCA9ABD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